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m4a" ContentType="audio/mp4"/>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colors6.xml" ContentType="application/vnd.openxmlformats-officedocument.drawingml.diagramColor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diagrams/colors2.xml" ContentType="application/vnd.openxmlformats-officedocument.drawingml.diagramColors+xml"/>
  <Default Extension="png" ContentType="image/png"/>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8" r:id="rId1"/>
    <p:sldMasterId id="2147483672" r:id="rId2"/>
  </p:sldMasterIdLst>
  <p:sldIdLst>
    <p:sldId id="256" r:id="rId3"/>
    <p:sldId id="268" r:id="rId4"/>
    <p:sldId id="269" r:id="rId5"/>
    <p:sldId id="270" r:id="rId6"/>
    <p:sldId id="274" r:id="rId7"/>
    <p:sldId id="271" r:id="rId8"/>
    <p:sldId id="276" r:id="rId9"/>
    <p:sldId id="273" r:id="rId10"/>
    <p:sldId id="277" r:id="rId11"/>
    <p:sldId id="279" r:id="rId12"/>
    <p:sldId id="281" r:id="rId13"/>
    <p:sldId id="282" r:id="rId14"/>
    <p:sldId id="283" r:id="rId15"/>
    <p:sldId id="284" r:id="rId16"/>
    <p:sldId id="285" r:id="rId17"/>
    <p:sldId id="286" r:id="rId18"/>
    <p:sldId id="287" r:id="rId19"/>
    <p:sldId id="288" r:id="rId20"/>
    <p:sldId id="289" r:id="rId21"/>
    <p:sldId id="293" r:id="rId22"/>
    <p:sldId id="292" r:id="rId23"/>
    <p:sldId id="291"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1F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195F6-7F8A-41A1-B700-C65B25372BF0}" v="1777" dt="2021-04-27T02:30:33.782"/>
    <p1510:client id="{1DB52862-C67C-DC44-83C5-DCDB15815CAB}" v="274" dt="2021-04-25T22:45:40.631"/>
    <p1510:client id="{9049988D-138D-4448-A0F0-9DEFC1DF8C58}" v="26" dt="2021-04-27T00:14:58.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864" y="-564"/>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E23B8-EFF7-44B3-80FD-A7819E2EBBC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38BA1C6-CC0F-4B51-87EA-0660767219DC}">
      <dgm:prSet/>
      <dgm:spPr/>
      <dgm:t>
        <a:bodyPr/>
        <a:lstStyle/>
        <a:p>
          <a:r>
            <a:rPr lang="en-US" b="1"/>
            <a:t>Goal</a:t>
          </a:r>
          <a:endParaRPr lang="en-US"/>
        </a:p>
      </dgm:t>
    </dgm:pt>
    <dgm:pt modelId="{1620A9B0-0930-4B82-B6D4-2A9AEFF9F233}" type="parTrans" cxnId="{4949B412-9283-437B-ACBB-C5E3D7E96AE4}">
      <dgm:prSet/>
      <dgm:spPr/>
      <dgm:t>
        <a:bodyPr/>
        <a:lstStyle/>
        <a:p>
          <a:endParaRPr lang="en-US"/>
        </a:p>
      </dgm:t>
    </dgm:pt>
    <dgm:pt modelId="{A3F3371D-B6E5-49B2-813E-EF4B359CF013}" type="sibTrans" cxnId="{4949B412-9283-437B-ACBB-C5E3D7E96AE4}">
      <dgm:prSet/>
      <dgm:spPr/>
      <dgm:t>
        <a:bodyPr/>
        <a:lstStyle/>
        <a:p>
          <a:endParaRPr lang="en-US"/>
        </a:p>
      </dgm:t>
    </dgm:pt>
    <dgm:pt modelId="{E6B25AF2-46DE-4EA1-97A2-2035F7B628B2}">
      <dgm:prSet/>
      <dgm:spPr/>
      <dgm:t>
        <a:bodyPr/>
        <a:lstStyle/>
        <a:p>
          <a:pPr rtl="0"/>
          <a:r>
            <a:rPr lang="en-US"/>
            <a:t>To create a scheduling platform that utilizes Zoom for meetings</a:t>
          </a:r>
          <a:r>
            <a:rPr lang="en-US">
              <a:latin typeface="Calibri Light" panose="020F0302020204030204"/>
            </a:rPr>
            <a:t>. </a:t>
          </a:r>
          <a:r>
            <a:rPr lang="en-US"/>
            <a:t>The idea behind this is to create our own version of Calendly.com</a:t>
          </a:r>
          <a:r>
            <a:rPr lang="en-US">
              <a:latin typeface="Calibri Light" panose="020F0302020204030204"/>
            </a:rPr>
            <a:t>.</a:t>
          </a:r>
        </a:p>
      </dgm:t>
    </dgm:pt>
    <dgm:pt modelId="{21A70F7E-B6F8-4EF6-AA30-B2865E06FE1A}" type="parTrans" cxnId="{6030FE12-C337-48FC-9BF2-D9A342687161}">
      <dgm:prSet/>
      <dgm:spPr/>
      <dgm:t>
        <a:bodyPr/>
        <a:lstStyle/>
        <a:p>
          <a:endParaRPr lang="en-US"/>
        </a:p>
      </dgm:t>
    </dgm:pt>
    <dgm:pt modelId="{679659D0-C826-4029-BACE-4C51469CD55B}" type="sibTrans" cxnId="{6030FE12-C337-48FC-9BF2-D9A342687161}">
      <dgm:prSet/>
      <dgm:spPr/>
      <dgm:t>
        <a:bodyPr/>
        <a:lstStyle/>
        <a:p>
          <a:endParaRPr lang="en-US"/>
        </a:p>
      </dgm:t>
    </dgm:pt>
    <dgm:pt modelId="{557F1A83-B83E-460F-BF47-BC9508E37C88}">
      <dgm:prSet/>
      <dgm:spPr/>
      <dgm:t>
        <a:bodyPr/>
        <a:lstStyle/>
        <a:p>
          <a:pPr rtl="0"/>
          <a:r>
            <a:rPr lang="en-US" b="1"/>
            <a:t>Overview</a:t>
          </a:r>
          <a:r>
            <a:rPr lang="en-US">
              <a:latin typeface="Calibri Light" panose="020F0302020204030204"/>
            </a:rPr>
            <a:t> </a:t>
          </a:r>
          <a:endParaRPr lang="en-US"/>
        </a:p>
      </dgm:t>
    </dgm:pt>
    <dgm:pt modelId="{383FAE53-D9E6-4CD7-B60F-1722216CC14F}" type="parTrans" cxnId="{5162AD90-0802-4A7F-8061-70AD55DE62B9}">
      <dgm:prSet/>
      <dgm:spPr/>
      <dgm:t>
        <a:bodyPr/>
        <a:lstStyle/>
        <a:p>
          <a:endParaRPr lang="en-US"/>
        </a:p>
      </dgm:t>
    </dgm:pt>
    <dgm:pt modelId="{54D40A09-493A-44AC-AFF7-EFC55F847946}" type="sibTrans" cxnId="{5162AD90-0802-4A7F-8061-70AD55DE62B9}">
      <dgm:prSet/>
      <dgm:spPr/>
      <dgm:t>
        <a:bodyPr/>
        <a:lstStyle/>
        <a:p>
          <a:endParaRPr lang="en-US"/>
        </a:p>
      </dgm:t>
    </dgm:pt>
    <dgm:pt modelId="{80E2F8CA-3705-45EB-BF2E-468361A0A3AF}">
      <dgm:prSet/>
      <dgm:spPr/>
      <dgm:t>
        <a:bodyPr/>
        <a:lstStyle/>
        <a:p>
          <a:pPr rtl="0"/>
          <a:r>
            <a:rPr lang="en-US"/>
            <a:t>The website is to be used by at least one Administrator and one User. Registration for both User and Admin will be required for login.</a:t>
          </a:r>
          <a:r>
            <a:rPr lang="en-US">
              <a:latin typeface="Calibri Light" panose="020F0302020204030204"/>
            </a:rPr>
            <a:t> </a:t>
          </a:r>
          <a:endParaRPr lang="en-US"/>
        </a:p>
      </dgm:t>
    </dgm:pt>
    <dgm:pt modelId="{87756F5D-A978-4E8E-BE03-03FF0B305D66}" type="parTrans" cxnId="{99DCD429-3396-4CDA-94DC-B099003EC84D}">
      <dgm:prSet/>
      <dgm:spPr/>
      <dgm:t>
        <a:bodyPr/>
        <a:lstStyle/>
        <a:p>
          <a:endParaRPr lang="en-US"/>
        </a:p>
      </dgm:t>
    </dgm:pt>
    <dgm:pt modelId="{7D983ADC-9475-4FE2-9E72-594D35A144A1}" type="sibTrans" cxnId="{99DCD429-3396-4CDA-94DC-B099003EC84D}">
      <dgm:prSet/>
      <dgm:spPr/>
      <dgm:t>
        <a:bodyPr/>
        <a:lstStyle/>
        <a:p>
          <a:endParaRPr lang="en-US"/>
        </a:p>
      </dgm:t>
    </dgm:pt>
    <dgm:pt modelId="{1A9511B4-9F35-45BF-AAE7-942D077C503F}">
      <dgm:prSet/>
      <dgm:spPr/>
      <dgm:t>
        <a:bodyPr/>
        <a:lstStyle/>
        <a:p>
          <a:r>
            <a:rPr lang="en-US"/>
            <a:t>Administrator plays the role of secretary/clerk</a:t>
          </a:r>
          <a:r>
            <a:rPr lang="en-US">
              <a:latin typeface="Calibri Light" panose="020F0302020204030204"/>
            </a:rPr>
            <a:t>.</a:t>
          </a:r>
          <a:endParaRPr lang="en-US"/>
        </a:p>
      </dgm:t>
    </dgm:pt>
    <dgm:pt modelId="{BF31FBB4-5D4B-4455-8BC3-7DB24288A900}" type="parTrans" cxnId="{3EF99B13-145F-4546-8BDD-9CE268FCB6BC}">
      <dgm:prSet/>
      <dgm:spPr/>
      <dgm:t>
        <a:bodyPr/>
        <a:lstStyle/>
        <a:p>
          <a:endParaRPr lang="en-US"/>
        </a:p>
      </dgm:t>
    </dgm:pt>
    <dgm:pt modelId="{9CE2B890-663E-40B5-B6C3-2F36B6284CFE}" type="sibTrans" cxnId="{3EF99B13-145F-4546-8BDD-9CE268FCB6BC}">
      <dgm:prSet/>
      <dgm:spPr/>
      <dgm:t>
        <a:bodyPr/>
        <a:lstStyle/>
        <a:p>
          <a:endParaRPr lang="en-US"/>
        </a:p>
      </dgm:t>
    </dgm:pt>
    <dgm:pt modelId="{F4D7B2B1-2FB3-44E1-95D2-2BA83F1F92D3}">
      <dgm:prSet/>
      <dgm:spPr/>
      <dgm:t>
        <a:bodyPr/>
        <a:lstStyle/>
        <a:p>
          <a:r>
            <a:rPr lang="en-US"/>
            <a:t>User plays the role of a manager or professor</a:t>
          </a:r>
          <a:r>
            <a:rPr lang="en-US">
              <a:latin typeface="Calibri Light" panose="020F0302020204030204"/>
            </a:rPr>
            <a:t>.</a:t>
          </a:r>
          <a:endParaRPr lang="en-US"/>
        </a:p>
      </dgm:t>
    </dgm:pt>
    <dgm:pt modelId="{A0EB4D9C-F895-4CEA-967C-E4A6B5AEDB0E}" type="parTrans" cxnId="{744E71D7-6367-40FC-8031-BDB4DBF3D428}">
      <dgm:prSet/>
      <dgm:spPr/>
      <dgm:t>
        <a:bodyPr/>
        <a:lstStyle/>
        <a:p>
          <a:endParaRPr lang="en-US"/>
        </a:p>
      </dgm:t>
    </dgm:pt>
    <dgm:pt modelId="{48A698C5-B0A5-4A1B-91AB-E355E7550EC8}" type="sibTrans" cxnId="{744E71D7-6367-40FC-8031-BDB4DBF3D428}">
      <dgm:prSet/>
      <dgm:spPr/>
      <dgm:t>
        <a:bodyPr/>
        <a:lstStyle/>
        <a:p>
          <a:endParaRPr lang="en-US"/>
        </a:p>
      </dgm:t>
    </dgm:pt>
    <dgm:pt modelId="{63F0DE8C-A2EF-49AC-B767-00C909B430AB}">
      <dgm:prSet/>
      <dgm:spPr/>
      <dgm:t>
        <a:bodyPr/>
        <a:lstStyle/>
        <a:p>
          <a:r>
            <a:rPr lang="en-US"/>
            <a:t>Administrator functions – manages User’s daily availability, appointment types and respective time ranges for each appointment type, suggestions of appointments/reoccurring appointments and who attends</a:t>
          </a:r>
          <a:r>
            <a:rPr lang="en-US">
              <a:latin typeface="Calibri Light" panose="020F0302020204030204"/>
            </a:rPr>
            <a:t>.</a:t>
          </a:r>
          <a:endParaRPr lang="en-US"/>
        </a:p>
      </dgm:t>
    </dgm:pt>
    <dgm:pt modelId="{6A8ED4DD-5350-4DCA-9826-46D6933C0BAC}" type="parTrans" cxnId="{2A6EDDD7-67E8-4C94-99BA-03004B0DE154}">
      <dgm:prSet/>
      <dgm:spPr/>
      <dgm:t>
        <a:bodyPr/>
        <a:lstStyle/>
        <a:p>
          <a:endParaRPr lang="en-US"/>
        </a:p>
      </dgm:t>
    </dgm:pt>
    <dgm:pt modelId="{508F56AB-271C-469C-A13D-04081E1DA0F7}" type="sibTrans" cxnId="{2A6EDDD7-67E8-4C94-99BA-03004B0DE154}">
      <dgm:prSet/>
      <dgm:spPr/>
      <dgm:t>
        <a:bodyPr/>
        <a:lstStyle/>
        <a:p>
          <a:endParaRPr lang="en-US"/>
        </a:p>
      </dgm:t>
    </dgm:pt>
    <dgm:pt modelId="{4C1E5563-5D07-47AA-82D2-A072205C1E5E}">
      <dgm:prSet/>
      <dgm:spPr/>
      <dgm:t>
        <a:bodyPr/>
        <a:lstStyle/>
        <a:p>
          <a:r>
            <a:rPr lang="en-US"/>
            <a:t>User functions – request administrator to schedule new appointments with the idea of “Please find a time I can meet with so and so”, change scheduling settings, setup/change Zoom account, view/approve/deny appointment requests sent by Administrator and send out Zoom email confirmation</a:t>
          </a:r>
          <a:r>
            <a:rPr lang="en-US">
              <a:latin typeface="Calibri Light" panose="020F0302020204030204"/>
            </a:rPr>
            <a:t>.</a:t>
          </a:r>
          <a:endParaRPr lang="en-US"/>
        </a:p>
      </dgm:t>
    </dgm:pt>
    <dgm:pt modelId="{C156D640-D763-46A6-8009-B570E4089C8D}" type="parTrans" cxnId="{151B10C8-681E-4035-B90E-CEBF3E0D29D6}">
      <dgm:prSet/>
      <dgm:spPr/>
      <dgm:t>
        <a:bodyPr/>
        <a:lstStyle/>
        <a:p>
          <a:endParaRPr lang="en-US"/>
        </a:p>
      </dgm:t>
    </dgm:pt>
    <dgm:pt modelId="{3C16696E-6F0C-4CA3-BD12-CCD0E249E36D}" type="sibTrans" cxnId="{151B10C8-681E-4035-B90E-CEBF3E0D29D6}">
      <dgm:prSet/>
      <dgm:spPr/>
      <dgm:t>
        <a:bodyPr/>
        <a:lstStyle/>
        <a:p>
          <a:endParaRPr lang="en-US"/>
        </a:p>
      </dgm:t>
    </dgm:pt>
    <dgm:pt modelId="{F87FF006-0627-614D-B689-253F318DB7D2}" type="pres">
      <dgm:prSet presAssocID="{BAAE23B8-EFF7-44B3-80FD-A7819E2EBBC0}" presName="linear" presStyleCnt="0">
        <dgm:presLayoutVars>
          <dgm:dir/>
          <dgm:animLvl val="lvl"/>
          <dgm:resizeHandles val="exact"/>
        </dgm:presLayoutVars>
      </dgm:prSet>
      <dgm:spPr/>
      <dgm:t>
        <a:bodyPr/>
        <a:lstStyle/>
        <a:p>
          <a:endParaRPr lang="en-US"/>
        </a:p>
      </dgm:t>
    </dgm:pt>
    <dgm:pt modelId="{50028EC6-4B41-0349-A4A9-3C14EB1B1382}" type="pres">
      <dgm:prSet presAssocID="{838BA1C6-CC0F-4B51-87EA-0660767219DC}" presName="parentLin" presStyleCnt="0"/>
      <dgm:spPr/>
    </dgm:pt>
    <dgm:pt modelId="{7EFBE1BC-6B28-B94E-8D75-3691E390A221}" type="pres">
      <dgm:prSet presAssocID="{838BA1C6-CC0F-4B51-87EA-0660767219DC}" presName="parentLeftMargin" presStyleLbl="node1" presStyleIdx="0" presStyleCnt="2"/>
      <dgm:spPr/>
      <dgm:t>
        <a:bodyPr/>
        <a:lstStyle/>
        <a:p>
          <a:endParaRPr lang="en-US"/>
        </a:p>
      </dgm:t>
    </dgm:pt>
    <dgm:pt modelId="{ECB89131-B99C-064A-9ECA-B5575D35E5FE}" type="pres">
      <dgm:prSet presAssocID="{838BA1C6-CC0F-4B51-87EA-0660767219DC}" presName="parentText" presStyleLbl="node1" presStyleIdx="0" presStyleCnt="2">
        <dgm:presLayoutVars>
          <dgm:chMax val="0"/>
          <dgm:bulletEnabled val="1"/>
        </dgm:presLayoutVars>
      </dgm:prSet>
      <dgm:spPr/>
      <dgm:t>
        <a:bodyPr/>
        <a:lstStyle/>
        <a:p>
          <a:endParaRPr lang="en-US"/>
        </a:p>
      </dgm:t>
    </dgm:pt>
    <dgm:pt modelId="{956FE69F-F365-8B4F-B7FE-2DC6A599FD5A}" type="pres">
      <dgm:prSet presAssocID="{838BA1C6-CC0F-4B51-87EA-0660767219DC}" presName="negativeSpace" presStyleCnt="0"/>
      <dgm:spPr/>
    </dgm:pt>
    <dgm:pt modelId="{D17FF8DF-F641-D34C-8D74-EC7C2572376D}" type="pres">
      <dgm:prSet presAssocID="{838BA1C6-CC0F-4B51-87EA-0660767219DC}" presName="childText" presStyleLbl="conFgAcc1" presStyleIdx="0" presStyleCnt="2">
        <dgm:presLayoutVars>
          <dgm:bulletEnabled val="1"/>
        </dgm:presLayoutVars>
      </dgm:prSet>
      <dgm:spPr/>
      <dgm:t>
        <a:bodyPr/>
        <a:lstStyle/>
        <a:p>
          <a:endParaRPr lang="en-US"/>
        </a:p>
      </dgm:t>
    </dgm:pt>
    <dgm:pt modelId="{3D13762C-CEC7-254E-910A-B5DFD72AF5D1}" type="pres">
      <dgm:prSet presAssocID="{A3F3371D-B6E5-49B2-813E-EF4B359CF013}" presName="spaceBetweenRectangles" presStyleCnt="0"/>
      <dgm:spPr/>
    </dgm:pt>
    <dgm:pt modelId="{CF1F136F-134B-EF45-9735-450722193783}" type="pres">
      <dgm:prSet presAssocID="{557F1A83-B83E-460F-BF47-BC9508E37C88}" presName="parentLin" presStyleCnt="0"/>
      <dgm:spPr/>
    </dgm:pt>
    <dgm:pt modelId="{737C1BB5-8392-5846-9CFF-B7C0F4A97131}" type="pres">
      <dgm:prSet presAssocID="{557F1A83-B83E-460F-BF47-BC9508E37C88}" presName="parentLeftMargin" presStyleLbl="node1" presStyleIdx="0" presStyleCnt="2"/>
      <dgm:spPr/>
      <dgm:t>
        <a:bodyPr/>
        <a:lstStyle/>
        <a:p>
          <a:endParaRPr lang="en-US"/>
        </a:p>
      </dgm:t>
    </dgm:pt>
    <dgm:pt modelId="{2E2180DF-CCF8-804E-9D35-FE9A7704D579}" type="pres">
      <dgm:prSet presAssocID="{557F1A83-B83E-460F-BF47-BC9508E37C88}" presName="parentText" presStyleLbl="node1" presStyleIdx="1" presStyleCnt="2">
        <dgm:presLayoutVars>
          <dgm:chMax val="0"/>
          <dgm:bulletEnabled val="1"/>
        </dgm:presLayoutVars>
      </dgm:prSet>
      <dgm:spPr/>
      <dgm:t>
        <a:bodyPr/>
        <a:lstStyle/>
        <a:p>
          <a:endParaRPr lang="en-US"/>
        </a:p>
      </dgm:t>
    </dgm:pt>
    <dgm:pt modelId="{AAA45AB1-0936-5740-9D14-3963D0132034}" type="pres">
      <dgm:prSet presAssocID="{557F1A83-B83E-460F-BF47-BC9508E37C88}" presName="negativeSpace" presStyleCnt="0"/>
      <dgm:spPr/>
    </dgm:pt>
    <dgm:pt modelId="{14C4F0EC-CFB3-4945-B14A-345D5145E264}" type="pres">
      <dgm:prSet presAssocID="{557F1A83-B83E-460F-BF47-BC9508E37C88}" presName="childText" presStyleLbl="conFgAcc1" presStyleIdx="1" presStyleCnt="2">
        <dgm:presLayoutVars>
          <dgm:bulletEnabled val="1"/>
        </dgm:presLayoutVars>
      </dgm:prSet>
      <dgm:spPr/>
      <dgm:t>
        <a:bodyPr/>
        <a:lstStyle/>
        <a:p>
          <a:endParaRPr lang="en-US"/>
        </a:p>
      </dgm:t>
    </dgm:pt>
  </dgm:ptLst>
  <dgm:cxnLst>
    <dgm:cxn modelId="{99DCD429-3396-4CDA-94DC-B099003EC84D}" srcId="{557F1A83-B83E-460F-BF47-BC9508E37C88}" destId="{80E2F8CA-3705-45EB-BF2E-468361A0A3AF}" srcOrd="0" destOrd="0" parTransId="{87756F5D-A978-4E8E-BE03-03FF0B305D66}" sibTransId="{7D983ADC-9475-4FE2-9E72-594D35A144A1}"/>
    <dgm:cxn modelId="{0CA53DA4-3C7F-3540-A5CE-1683E4B1D922}" type="presOf" srcId="{BAAE23B8-EFF7-44B3-80FD-A7819E2EBBC0}" destId="{F87FF006-0627-614D-B689-253F318DB7D2}" srcOrd="0" destOrd="0" presId="urn:microsoft.com/office/officeart/2005/8/layout/list1"/>
    <dgm:cxn modelId="{ADCEBA46-B59E-49D7-B1FE-F926FE0A6394}" type="presOf" srcId="{557F1A83-B83E-460F-BF47-BC9508E37C88}" destId="{737C1BB5-8392-5846-9CFF-B7C0F4A97131}" srcOrd="0" destOrd="0" presId="urn:microsoft.com/office/officeart/2005/8/layout/list1"/>
    <dgm:cxn modelId="{F39E9A60-FD52-447F-B2E1-60F488997256}" type="presOf" srcId="{557F1A83-B83E-460F-BF47-BC9508E37C88}" destId="{2E2180DF-CCF8-804E-9D35-FE9A7704D579}" srcOrd="1" destOrd="0" presId="urn:microsoft.com/office/officeart/2005/8/layout/list1"/>
    <dgm:cxn modelId="{E5A5D5B8-9600-4DC7-B022-A0C14488391F}" type="presOf" srcId="{F4D7B2B1-2FB3-44E1-95D2-2BA83F1F92D3}" destId="{14C4F0EC-CFB3-4945-B14A-345D5145E264}" srcOrd="0" destOrd="2" presId="urn:microsoft.com/office/officeart/2005/8/layout/list1"/>
    <dgm:cxn modelId="{A00CC915-4A02-470E-821F-0FEF3556150D}" type="presOf" srcId="{1A9511B4-9F35-45BF-AAE7-942D077C503F}" destId="{14C4F0EC-CFB3-4945-B14A-345D5145E264}" srcOrd="0" destOrd="1" presId="urn:microsoft.com/office/officeart/2005/8/layout/list1"/>
    <dgm:cxn modelId="{744E71D7-6367-40FC-8031-BDB4DBF3D428}" srcId="{557F1A83-B83E-460F-BF47-BC9508E37C88}" destId="{F4D7B2B1-2FB3-44E1-95D2-2BA83F1F92D3}" srcOrd="2" destOrd="0" parTransId="{A0EB4D9C-F895-4CEA-967C-E4A6B5AEDB0E}" sibTransId="{48A698C5-B0A5-4A1B-91AB-E355E7550EC8}"/>
    <dgm:cxn modelId="{0C45537F-DFE5-4E30-817C-F87B8419DBC3}" type="presOf" srcId="{80E2F8CA-3705-45EB-BF2E-468361A0A3AF}" destId="{14C4F0EC-CFB3-4945-B14A-345D5145E264}" srcOrd="0" destOrd="0" presId="urn:microsoft.com/office/officeart/2005/8/layout/list1"/>
    <dgm:cxn modelId="{5162AD90-0802-4A7F-8061-70AD55DE62B9}" srcId="{BAAE23B8-EFF7-44B3-80FD-A7819E2EBBC0}" destId="{557F1A83-B83E-460F-BF47-BC9508E37C88}" srcOrd="1" destOrd="0" parTransId="{383FAE53-D9E6-4CD7-B60F-1722216CC14F}" sibTransId="{54D40A09-493A-44AC-AFF7-EFC55F847946}"/>
    <dgm:cxn modelId="{664EDC9A-AD2A-4838-9F50-6FA73A3A89F0}" type="presOf" srcId="{838BA1C6-CC0F-4B51-87EA-0660767219DC}" destId="{ECB89131-B99C-064A-9ECA-B5575D35E5FE}" srcOrd="1" destOrd="0" presId="urn:microsoft.com/office/officeart/2005/8/layout/list1"/>
    <dgm:cxn modelId="{BD4EB722-7144-416E-A22C-A3D8827A0038}" type="presOf" srcId="{63F0DE8C-A2EF-49AC-B767-00C909B430AB}" destId="{14C4F0EC-CFB3-4945-B14A-345D5145E264}" srcOrd="0" destOrd="3" presId="urn:microsoft.com/office/officeart/2005/8/layout/list1"/>
    <dgm:cxn modelId="{8ADDD19E-6610-4A4A-8084-E0777C1CDF97}" type="presOf" srcId="{E6B25AF2-46DE-4EA1-97A2-2035F7B628B2}" destId="{D17FF8DF-F641-D34C-8D74-EC7C2572376D}" srcOrd="0" destOrd="0" presId="urn:microsoft.com/office/officeart/2005/8/layout/list1"/>
    <dgm:cxn modelId="{3EF99B13-145F-4546-8BDD-9CE268FCB6BC}" srcId="{557F1A83-B83E-460F-BF47-BC9508E37C88}" destId="{1A9511B4-9F35-45BF-AAE7-942D077C503F}" srcOrd="1" destOrd="0" parTransId="{BF31FBB4-5D4B-4455-8BC3-7DB24288A900}" sibTransId="{9CE2B890-663E-40B5-B6C3-2F36B6284CFE}"/>
    <dgm:cxn modelId="{151B10C8-681E-4035-B90E-CEBF3E0D29D6}" srcId="{557F1A83-B83E-460F-BF47-BC9508E37C88}" destId="{4C1E5563-5D07-47AA-82D2-A072205C1E5E}" srcOrd="4" destOrd="0" parTransId="{C156D640-D763-46A6-8009-B570E4089C8D}" sibTransId="{3C16696E-6F0C-4CA3-BD12-CCD0E249E36D}"/>
    <dgm:cxn modelId="{2A6EDDD7-67E8-4C94-99BA-03004B0DE154}" srcId="{557F1A83-B83E-460F-BF47-BC9508E37C88}" destId="{63F0DE8C-A2EF-49AC-B767-00C909B430AB}" srcOrd="3" destOrd="0" parTransId="{6A8ED4DD-5350-4DCA-9826-46D6933C0BAC}" sibTransId="{508F56AB-271C-469C-A13D-04081E1DA0F7}"/>
    <dgm:cxn modelId="{8BA1DE48-23BE-4552-9F4B-5B8A45C1CE0A}" type="presOf" srcId="{4C1E5563-5D07-47AA-82D2-A072205C1E5E}" destId="{14C4F0EC-CFB3-4945-B14A-345D5145E264}" srcOrd="0" destOrd="4" presId="urn:microsoft.com/office/officeart/2005/8/layout/list1"/>
    <dgm:cxn modelId="{4949B412-9283-437B-ACBB-C5E3D7E96AE4}" srcId="{BAAE23B8-EFF7-44B3-80FD-A7819E2EBBC0}" destId="{838BA1C6-CC0F-4B51-87EA-0660767219DC}" srcOrd="0" destOrd="0" parTransId="{1620A9B0-0930-4B82-B6D4-2A9AEFF9F233}" sibTransId="{A3F3371D-B6E5-49B2-813E-EF4B359CF013}"/>
    <dgm:cxn modelId="{6030FE12-C337-48FC-9BF2-D9A342687161}" srcId="{838BA1C6-CC0F-4B51-87EA-0660767219DC}" destId="{E6B25AF2-46DE-4EA1-97A2-2035F7B628B2}" srcOrd="0" destOrd="0" parTransId="{21A70F7E-B6F8-4EF6-AA30-B2865E06FE1A}" sibTransId="{679659D0-C826-4029-BACE-4C51469CD55B}"/>
    <dgm:cxn modelId="{2E84804A-ADE5-43EC-90F6-4F8E68DD863D}" type="presOf" srcId="{838BA1C6-CC0F-4B51-87EA-0660767219DC}" destId="{7EFBE1BC-6B28-B94E-8D75-3691E390A221}" srcOrd="0" destOrd="0" presId="urn:microsoft.com/office/officeart/2005/8/layout/list1"/>
    <dgm:cxn modelId="{3EBAAF1C-3AA8-4987-BF7C-0A29D9EFD0F8}" type="presParOf" srcId="{F87FF006-0627-614D-B689-253F318DB7D2}" destId="{50028EC6-4B41-0349-A4A9-3C14EB1B1382}" srcOrd="0" destOrd="0" presId="urn:microsoft.com/office/officeart/2005/8/layout/list1"/>
    <dgm:cxn modelId="{9CC568FF-F037-4C92-BBF4-81E5181AF6AA}" type="presParOf" srcId="{50028EC6-4B41-0349-A4A9-3C14EB1B1382}" destId="{7EFBE1BC-6B28-B94E-8D75-3691E390A221}" srcOrd="0" destOrd="0" presId="urn:microsoft.com/office/officeart/2005/8/layout/list1"/>
    <dgm:cxn modelId="{0D0D563A-984B-47DD-B71C-7D6426BAD4F4}" type="presParOf" srcId="{50028EC6-4B41-0349-A4A9-3C14EB1B1382}" destId="{ECB89131-B99C-064A-9ECA-B5575D35E5FE}" srcOrd="1" destOrd="0" presId="urn:microsoft.com/office/officeart/2005/8/layout/list1"/>
    <dgm:cxn modelId="{E06EC221-A590-4A3D-9EFD-852F3D671165}" type="presParOf" srcId="{F87FF006-0627-614D-B689-253F318DB7D2}" destId="{956FE69F-F365-8B4F-B7FE-2DC6A599FD5A}" srcOrd="1" destOrd="0" presId="urn:microsoft.com/office/officeart/2005/8/layout/list1"/>
    <dgm:cxn modelId="{4AB36A52-0468-4166-8438-CA148B509589}" type="presParOf" srcId="{F87FF006-0627-614D-B689-253F318DB7D2}" destId="{D17FF8DF-F641-D34C-8D74-EC7C2572376D}" srcOrd="2" destOrd="0" presId="urn:microsoft.com/office/officeart/2005/8/layout/list1"/>
    <dgm:cxn modelId="{5EB4CC2F-DAF3-4493-BAAD-3CF131E4CB4F}" type="presParOf" srcId="{F87FF006-0627-614D-B689-253F318DB7D2}" destId="{3D13762C-CEC7-254E-910A-B5DFD72AF5D1}" srcOrd="3" destOrd="0" presId="urn:microsoft.com/office/officeart/2005/8/layout/list1"/>
    <dgm:cxn modelId="{7A606AF9-D1F6-4116-AFF0-ABD6D958567E}" type="presParOf" srcId="{F87FF006-0627-614D-B689-253F318DB7D2}" destId="{CF1F136F-134B-EF45-9735-450722193783}" srcOrd="4" destOrd="0" presId="urn:microsoft.com/office/officeart/2005/8/layout/list1"/>
    <dgm:cxn modelId="{D5073AD2-BE57-4693-833D-AA1F8E0A8484}" type="presParOf" srcId="{CF1F136F-134B-EF45-9735-450722193783}" destId="{737C1BB5-8392-5846-9CFF-B7C0F4A97131}" srcOrd="0" destOrd="0" presId="urn:microsoft.com/office/officeart/2005/8/layout/list1"/>
    <dgm:cxn modelId="{41E244F4-77E2-4B2E-9454-EC8EEBA4B413}" type="presParOf" srcId="{CF1F136F-134B-EF45-9735-450722193783}" destId="{2E2180DF-CCF8-804E-9D35-FE9A7704D579}" srcOrd="1" destOrd="0" presId="urn:microsoft.com/office/officeart/2005/8/layout/list1"/>
    <dgm:cxn modelId="{AD591586-6370-4835-ADAD-4C2CB2A74199}" type="presParOf" srcId="{F87FF006-0627-614D-B689-253F318DB7D2}" destId="{AAA45AB1-0936-5740-9D14-3963D0132034}" srcOrd="5" destOrd="0" presId="urn:microsoft.com/office/officeart/2005/8/layout/list1"/>
    <dgm:cxn modelId="{6DA97799-00E4-4AB8-83FB-4A6E878FC68D}" type="presParOf" srcId="{F87FF006-0627-614D-B689-253F318DB7D2}" destId="{14C4F0EC-CFB3-4945-B14A-345D5145E264}" srcOrd="6"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8E035-01A3-4F98-B9AD-F983E0466636}" type="doc">
      <dgm:prSet loTypeId="urn:microsoft.com/office/officeart/2005/8/layout/default#1" loCatId="list" qsTypeId="urn:microsoft.com/office/officeart/2005/8/quickstyle/simple2" qsCatId="simple" csTypeId="urn:microsoft.com/office/officeart/2005/8/colors/accent5_2" csCatId="accent5"/>
      <dgm:spPr/>
      <dgm:t>
        <a:bodyPr/>
        <a:lstStyle/>
        <a:p>
          <a:endParaRPr lang="en-US"/>
        </a:p>
      </dgm:t>
    </dgm:pt>
    <dgm:pt modelId="{FC977F5F-C32D-4603-8751-4DC9AFFC495A}">
      <dgm:prSet/>
      <dgm:spPr/>
      <dgm:t>
        <a:bodyPr/>
        <a:lstStyle/>
        <a:p>
          <a:r>
            <a:rPr lang="en-US"/>
            <a:t>Account login for user and administrator</a:t>
          </a:r>
        </a:p>
      </dgm:t>
    </dgm:pt>
    <dgm:pt modelId="{3E5ECB0F-00E4-42CC-80AF-181C6C347EA4}" type="parTrans" cxnId="{49F24019-0F1B-4100-82C2-AAF901163B3A}">
      <dgm:prSet/>
      <dgm:spPr/>
      <dgm:t>
        <a:bodyPr/>
        <a:lstStyle/>
        <a:p>
          <a:endParaRPr lang="en-US"/>
        </a:p>
      </dgm:t>
    </dgm:pt>
    <dgm:pt modelId="{E8EE6EE5-613D-4C82-B460-504D06F3A384}" type="sibTrans" cxnId="{49F24019-0F1B-4100-82C2-AAF901163B3A}">
      <dgm:prSet/>
      <dgm:spPr/>
      <dgm:t>
        <a:bodyPr/>
        <a:lstStyle/>
        <a:p>
          <a:endParaRPr lang="en-US"/>
        </a:p>
      </dgm:t>
    </dgm:pt>
    <dgm:pt modelId="{8508BF49-2CC1-461E-86E7-4AD5764CBECB}">
      <dgm:prSet/>
      <dgm:spPr/>
      <dgm:t>
        <a:bodyPr/>
        <a:lstStyle/>
        <a:p>
          <a:r>
            <a:rPr lang="en-US"/>
            <a:t>For the administrator to specify appointment types for different hours</a:t>
          </a:r>
        </a:p>
      </dgm:t>
    </dgm:pt>
    <dgm:pt modelId="{EBD465FF-C532-4925-BE64-6DB8F61FF1FD}" type="parTrans" cxnId="{3CD81985-3CA4-42A5-8D35-DBE243D98293}">
      <dgm:prSet/>
      <dgm:spPr/>
      <dgm:t>
        <a:bodyPr/>
        <a:lstStyle/>
        <a:p>
          <a:endParaRPr lang="en-US"/>
        </a:p>
      </dgm:t>
    </dgm:pt>
    <dgm:pt modelId="{E94347BC-14A3-4A06-9924-84C8B7866A60}" type="sibTrans" cxnId="{3CD81985-3CA4-42A5-8D35-DBE243D98293}">
      <dgm:prSet/>
      <dgm:spPr/>
      <dgm:t>
        <a:bodyPr/>
        <a:lstStyle/>
        <a:p>
          <a:endParaRPr lang="en-US"/>
        </a:p>
      </dgm:t>
    </dgm:pt>
    <dgm:pt modelId="{E8636E00-A232-427F-9B20-842C7D4DB672}">
      <dgm:prSet/>
      <dgm:spPr/>
      <dgm:t>
        <a:bodyPr/>
        <a:lstStyle/>
        <a:p>
          <a:r>
            <a:rPr lang="en-US"/>
            <a:t>For the administrator to specify days of availability and reoccurring events</a:t>
          </a:r>
        </a:p>
      </dgm:t>
    </dgm:pt>
    <dgm:pt modelId="{4B172BDB-AD32-4A4B-B241-3CB6F66C3BB6}" type="parTrans" cxnId="{9BA4B8E1-4537-4E6F-B58F-41B2416BA6A8}">
      <dgm:prSet/>
      <dgm:spPr/>
      <dgm:t>
        <a:bodyPr/>
        <a:lstStyle/>
        <a:p>
          <a:endParaRPr lang="en-US"/>
        </a:p>
      </dgm:t>
    </dgm:pt>
    <dgm:pt modelId="{50A11215-4FE6-43B9-8912-02E9E029117A}" type="sibTrans" cxnId="{9BA4B8E1-4537-4E6F-B58F-41B2416BA6A8}">
      <dgm:prSet/>
      <dgm:spPr/>
      <dgm:t>
        <a:bodyPr/>
        <a:lstStyle/>
        <a:p>
          <a:endParaRPr lang="en-US"/>
        </a:p>
      </dgm:t>
    </dgm:pt>
    <dgm:pt modelId="{AB10748A-A5C8-46C3-8002-D384DAA3326F}">
      <dgm:prSet/>
      <dgm:spPr/>
      <dgm:t>
        <a:bodyPr/>
        <a:lstStyle/>
        <a:p>
          <a:r>
            <a:rPr lang="en-US"/>
            <a:t>For the administrator to be able to specify the time range/time/number of bookings for each appointment type</a:t>
          </a:r>
        </a:p>
      </dgm:t>
    </dgm:pt>
    <dgm:pt modelId="{0CA21228-9DA7-4C25-A890-E641EEF6F93A}" type="parTrans" cxnId="{AF1135CF-D3D1-4746-8ECC-119127040B6E}">
      <dgm:prSet/>
      <dgm:spPr/>
      <dgm:t>
        <a:bodyPr/>
        <a:lstStyle/>
        <a:p>
          <a:endParaRPr lang="en-US"/>
        </a:p>
      </dgm:t>
    </dgm:pt>
    <dgm:pt modelId="{46633B67-5340-4B46-887F-790E7C8B8342}" type="sibTrans" cxnId="{AF1135CF-D3D1-4746-8ECC-119127040B6E}">
      <dgm:prSet/>
      <dgm:spPr/>
      <dgm:t>
        <a:bodyPr/>
        <a:lstStyle/>
        <a:p>
          <a:endParaRPr lang="en-US"/>
        </a:p>
      </dgm:t>
    </dgm:pt>
    <dgm:pt modelId="{9D6B9E89-C7FD-4430-9922-7A6998DDA4EC}">
      <dgm:prSet/>
      <dgm:spPr/>
      <dgm:t>
        <a:bodyPr/>
        <a:lstStyle/>
        <a:p>
          <a:r>
            <a:rPr lang="en-US"/>
            <a:t>For the user to have the ability to view the calendar and select days to view appointment availability</a:t>
          </a:r>
        </a:p>
      </dgm:t>
    </dgm:pt>
    <dgm:pt modelId="{4958AD09-D5AE-493D-B5DA-D97CC475CCEF}" type="parTrans" cxnId="{EC842A5F-9E5E-4F21-AE6B-890BA853BAC9}">
      <dgm:prSet/>
      <dgm:spPr/>
      <dgm:t>
        <a:bodyPr/>
        <a:lstStyle/>
        <a:p>
          <a:endParaRPr lang="en-US"/>
        </a:p>
      </dgm:t>
    </dgm:pt>
    <dgm:pt modelId="{C4120A89-5EF9-4678-A161-B85E376F6BCF}" type="sibTrans" cxnId="{EC842A5F-9E5E-4F21-AE6B-890BA853BAC9}">
      <dgm:prSet/>
      <dgm:spPr/>
      <dgm:t>
        <a:bodyPr/>
        <a:lstStyle/>
        <a:p>
          <a:endParaRPr lang="en-US"/>
        </a:p>
      </dgm:t>
    </dgm:pt>
    <dgm:pt modelId="{F302DF3F-5F73-40E5-BB32-D9F9D73AFEAD}">
      <dgm:prSet/>
      <dgm:spPr/>
      <dgm:t>
        <a:bodyPr/>
        <a:lstStyle/>
        <a:p>
          <a:r>
            <a:rPr lang="en-US"/>
            <a:t>To have a grayed out section that the user cannot see for times that are unavailable </a:t>
          </a:r>
        </a:p>
      </dgm:t>
    </dgm:pt>
    <dgm:pt modelId="{CE4E60E1-C709-4804-B673-AD9E00DF5BAA}" type="parTrans" cxnId="{4524F97B-F9F6-4E1C-86E9-E8406C5FEE49}">
      <dgm:prSet/>
      <dgm:spPr/>
      <dgm:t>
        <a:bodyPr/>
        <a:lstStyle/>
        <a:p>
          <a:endParaRPr lang="en-US"/>
        </a:p>
      </dgm:t>
    </dgm:pt>
    <dgm:pt modelId="{E8B69E9B-83FB-4078-A386-6998D5E44C1A}" type="sibTrans" cxnId="{4524F97B-F9F6-4E1C-86E9-E8406C5FEE49}">
      <dgm:prSet/>
      <dgm:spPr/>
      <dgm:t>
        <a:bodyPr/>
        <a:lstStyle/>
        <a:p>
          <a:endParaRPr lang="en-US"/>
        </a:p>
      </dgm:t>
    </dgm:pt>
    <dgm:pt modelId="{7A6367FD-24FD-4B02-A4EC-AB2BAF1DFC01}">
      <dgm:prSet/>
      <dgm:spPr/>
      <dgm:t>
        <a:bodyPr/>
        <a:lstStyle/>
        <a:p>
          <a:r>
            <a:rPr lang="en-US"/>
            <a:t>For the appointments to be connected to Zoom API for booking time and information</a:t>
          </a:r>
        </a:p>
      </dgm:t>
    </dgm:pt>
    <dgm:pt modelId="{C0BC27DC-0F2B-4283-AEF8-D71F832CC7C2}" type="parTrans" cxnId="{D82227C3-E6C1-4405-ABD4-9680D5DC7560}">
      <dgm:prSet/>
      <dgm:spPr/>
      <dgm:t>
        <a:bodyPr/>
        <a:lstStyle/>
        <a:p>
          <a:endParaRPr lang="en-US"/>
        </a:p>
      </dgm:t>
    </dgm:pt>
    <dgm:pt modelId="{6D8CE947-25B3-48A3-9193-FE86BD69A7D7}" type="sibTrans" cxnId="{D82227C3-E6C1-4405-ABD4-9680D5DC7560}">
      <dgm:prSet/>
      <dgm:spPr/>
      <dgm:t>
        <a:bodyPr/>
        <a:lstStyle/>
        <a:p>
          <a:endParaRPr lang="en-US"/>
        </a:p>
      </dgm:t>
    </dgm:pt>
    <dgm:pt modelId="{8F4F4204-D7EF-4C38-A1B7-179757B240CD}">
      <dgm:prSet/>
      <dgm:spPr/>
      <dgm:t>
        <a:bodyPr/>
        <a:lstStyle/>
        <a:p>
          <a:r>
            <a:rPr lang="en-US"/>
            <a:t>For the user to be able to delete appointments</a:t>
          </a:r>
        </a:p>
      </dgm:t>
    </dgm:pt>
    <dgm:pt modelId="{5FB8B5AF-7124-427D-81A0-8281E84907F5}" type="parTrans" cxnId="{C47BE357-DBEA-4E18-9C4A-D21F0A0D148A}">
      <dgm:prSet/>
      <dgm:spPr/>
      <dgm:t>
        <a:bodyPr/>
        <a:lstStyle/>
        <a:p>
          <a:endParaRPr lang="en-US"/>
        </a:p>
      </dgm:t>
    </dgm:pt>
    <dgm:pt modelId="{58EA2A1E-BFB6-46A5-AAA1-2DA7C6C2B3CA}" type="sibTrans" cxnId="{C47BE357-DBEA-4E18-9C4A-D21F0A0D148A}">
      <dgm:prSet/>
      <dgm:spPr/>
      <dgm:t>
        <a:bodyPr/>
        <a:lstStyle/>
        <a:p>
          <a:endParaRPr lang="en-US"/>
        </a:p>
      </dgm:t>
    </dgm:pt>
    <dgm:pt modelId="{8276590E-3742-5141-8896-B49A96BBC658}" type="pres">
      <dgm:prSet presAssocID="{6A78E035-01A3-4F98-B9AD-F983E0466636}" presName="diagram" presStyleCnt="0">
        <dgm:presLayoutVars>
          <dgm:dir/>
          <dgm:resizeHandles val="exact"/>
        </dgm:presLayoutVars>
      </dgm:prSet>
      <dgm:spPr/>
      <dgm:t>
        <a:bodyPr/>
        <a:lstStyle/>
        <a:p>
          <a:endParaRPr lang="en-US"/>
        </a:p>
      </dgm:t>
    </dgm:pt>
    <dgm:pt modelId="{003BDD75-6CEF-7940-BF5E-2B5D0E1E8E1D}" type="pres">
      <dgm:prSet presAssocID="{FC977F5F-C32D-4603-8751-4DC9AFFC495A}" presName="node" presStyleLbl="node1" presStyleIdx="0" presStyleCnt="8">
        <dgm:presLayoutVars>
          <dgm:bulletEnabled val="1"/>
        </dgm:presLayoutVars>
      </dgm:prSet>
      <dgm:spPr/>
      <dgm:t>
        <a:bodyPr/>
        <a:lstStyle/>
        <a:p>
          <a:endParaRPr lang="en-US"/>
        </a:p>
      </dgm:t>
    </dgm:pt>
    <dgm:pt modelId="{50A4C970-3744-E241-9DF2-FF6EFD00EDAB}" type="pres">
      <dgm:prSet presAssocID="{E8EE6EE5-613D-4C82-B460-504D06F3A384}" presName="sibTrans" presStyleCnt="0"/>
      <dgm:spPr/>
    </dgm:pt>
    <dgm:pt modelId="{0B3B5AB5-F8C2-624C-98DD-3C0000168919}" type="pres">
      <dgm:prSet presAssocID="{8508BF49-2CC1-461E-86E7-4AD5764CBECB}" presName="node" presStyleLbl="node1" presStyleIdx="1" presStyleCnt="8">
        <dgm:presLayoutVars>
          <dgm:bulletEnabled val="1"/>
        </dgm:presLayoutVars>
      </dgm:prSet>
      <dgm:spPr/>
      <dgm:t>
        <a:bodyPr/>
        <a:lstStyle/>
        <a:p>
          <a:endParaRPr lang="en-US"/>
        </a:p>
      </dgm:t>
    </dgm:pt>
    <dgm:pt modelId="{7C97C68E-648B-0949-BB3F-414C2E2D9A18}" type="pres">
      <dgm:prSet presAssocID="{E94347BC-14A3-4A06-9924-84C8B7866A60}" presName="sibTrans" presStyleCnt="0"/>
      <dgm:spPr/>
    </dgm:pt>
    <dgm:pt modelId="{B11E1811-A35B-0B48-B2FA-361C75050B0F}" type="pres">
      <dgm:prSet presAssocID="{E8636E00-A232-427F-9B20-842C7D4DB672}" presName="node" presStyleLbl="node1" presStyleIdx="2" presStyleCnt="8">
        <dgm:presLayoutVars>
          <dgm:bulletEnabled val="1"/>
        </dgm:presLayoutVars>
      </dgm:prSet>
      <dgm:spPr/>
      <dgm:t>
        <a:bodyPr/>
        <a:lstStyle/>
        <a:p>
          <a:endParaRPr lang="en-US"/>
        </a:p>
      </dgm:t>
    </dgm:pt>
    <dgm:pt modelId="{0F8FF1BA-79AE-D446-9552-4DBF64FBE94E}" type="pres">
      <dgm:prSet presAssocID="{50A11215-4FE6-43B9-8912-02E9E029117A}" presName="sibTrans" presStyleCnt="0"/>
      <dgm:spPr/>
    </dgm:pt>
    <dgm:pt modelId="{83A242E1-F397-9B41-9F89-67B1E2B35950}" type="pres">
      <dgm:prSet presAssocID="{AB10748A-A5C8-46C3-8002-D384DAA3326F}" presName="node" presStyleLbl="node1" presStyleIdx="3" presStyleCnt="8">
        <dgm:presLayoutVars>
          <dgm:bulletEnabled val="1"/>
        </dgm:presLayoutVars>
      </dgm:prSet>
      <dgm:spPr/>
      <dgm:t>
        <a:bodyPr/>
        <a:lstStyle/>
        <a:p>
          <a:endParaRPr lang="en-US"/>
        </a:p>
      </dgm:t>
    </dgm:pt>
    <dgm:pt modelId="{E3F59B01-C609-604C-825B-188F97FA5C47}" type="pres">
      <dgm:prSet presAssocID="{46633B67-5340-4B46-887F-790E7C8B8342}" presName="sibTrans" presStyleCnt="0"/>
      <dgm:spPr/>
    </dgm:pt>
    <dgm:pt modelId="{73F6D498-3A0F-E843-9ED7-BA3436B01002}" type="pres">
      <dgm:prSet presAssocID="{9D6B9E89-C7FD-4430-9922-7A6998DDA4EC}" presName="node" presStyleLbl="node1" presStyleIdx="4" presStyleCnt="8">
        <dgm:presLayoutVars>
          <dgm:bulletEnabled val="1"/>
        </dgm:presLayoutVars>
      </dgm:prSet>
      <dgm:spPr/>
      <dgm:t>
        <a:bodyPr/>
        <a:lstStyle/>
        <a:p>
          <a:endParaRPr lang="en-US"/>
        </a:p>
      </dgm:t>
    </dgm:pt>
    <dgm:pt modelId="{34E12311-7635-ED4C-9E3C-15BC29C22F48}" type="pres">
      <dgm:prSet presAssocID="{C4120A89-5EF9-4678-A161-B85E376F6BCF}" presName="sibTrans" presStyleCnt="0"/>
      <dgm:spPr/>
    </dgm:pt>
    <dgm:pt modelId="{CA7D2610-B3EB-DC44-B481-00F495100865}" type="pres">
      <dgm:prSet presAssocID="{F302DF3F-5F73-40E5-BB32-D9F9D73AFEAD}" presName="node" presStyleLbl="node1" presStyleIdx="5" presStyleCnt="8">
        <dgm:presLayoutVars>
          <dgm:bulletEnabled val="1"/>
        </dgm:presLayoutVars>
      </dgm:prSet>
      <dgm:spPr/>
      <dgm:t>
        <a:bodyPr/>
        <a:lstStyle/>
        <a:p>
          <a:endParaRPr lang="en-US"/>
        </a:p>
      </dgm:t>
    </dgm:pt>
    <dgm:pt modelId="{7C497517-BE5A-7743-BE55-7BDEF23227C9}" type="pres">
      <dgm:prSet presAssocID="{E8B69E9B-83FB-4078-A386-6998D5E44C1A}" presName="sibTrans" presStyleCnt="0"/>
      <dgm:spPr/>
    </dgm:pt>
    <dgm:pt modelId="{6B0CA499-3480-644F-BF4A-59635DA6AE95}" type="pres">
      <dgm:prSet presAssocID="{7A6367FD-24FD-4B02-A4EC-AB2BAF1DFC01}" presName="node" presStyleLbl="node1" presStyleIdx="6" presStyleCnt="8">
        <dgm:presLayoutVars>
          <dgm:bulletEnabled val="1"/>
        </dgm:presLayoutVars>
      </dgm:prSet>
      <dgm:spPr/>
      <dgm:t>
        <a:bodyPr/>
        <a:lstStyle/>
        <a:p>
          <a:endParaRPr lang="en-US"/>
        </a:p>
      </dgm:t>
    </dgm:pt>
    <dgm:pt modelId="{3B514A5D-6C2B-764E-84F2-45A3A3B68EA9}" type="pres">
      <dgm:prSet presAssocID="{6D8CE947-25B3-48A3-9193-FE86BD69A7D7}" presName="sibTrans" presStyleCnt="0"/>
      <dgm:spPr/>
    </dgm:pt>
    <dgm:pt modelId="{B8A741BB-F77F-2441-AD01-92CCF7078398}" type="pres">
      <dgm:prSet presAssocID="{8F4F4204-D7EF-4C38-A1B7-179757B240CD}" presName="node" presStyleLbl="node1" presStyleIdx="7" presStyleCnt="8">
        <dgm:presLayoutVars>
          <dgm:bulletEnabled val="1"/>
        </dgm:presLayoutVars>
      </dgm:prSet>
      <dgm:spPr/>
      <dgm:t>
        <a:bodyPr/>
        <a:lstStyle/>
        <a:p>
          <a:endParaRPr lang="en-US"/>
        </a:p>
      </dgm:t>
    </dgm:pt>
  </dgm:ptLst>
  <dgm:cxnLst>
    <dgm:cxn modelId="{6F26EAF5-B50B-F245-AEBF-730ECF0DD58A}" type="presOf" srcId="{FC977F5F-C32D-4603-8751-4DC9AFFC495A}" destId="{003BDD75-6CEF-7940-BF5E-2B5D0E1E8E1D}" srcOrd="0" destOrd="0" presId="urn:microsoft.com/office/officeart/2005/8/layout/default#1"/>
    <dgm:cxn modelId="{970359FD-CA45-7C43-87FB-A0F5BAA1EC44}" type="presOf" srcId="{AB10748A-A5C8-46C3-8002-D384DAA3326F}" destId="{83A242E1-F397-9B41-9F89-67B1E2B35950}" srcOrd="0" destOrd="0" presId="urn:microsoft.com/office/officeart/2005/8/layout/default#1"/>
    <dgm:cxn modelId="{C66910CB-9436-F242-9780-FCCC6CA62548}" type="presOf" srcId="{F302DF3F-5F73-40E5-BB32-D9F9D73AFEAD}" destId="{CA7D2610-B3EB-DC44-B481-00F495100865}" srcOrd="0" destOrd="0" presId="urn:microsoft.com/office/officeart/2005/8/layout/default#1"/>
    <dgm:cxn modelId="{617D582B-D464-3E42-9876-15F3CA54F2F3}" type="presOf" srcId="{8508BF49-2CC1-461E-86E7-4AD5764CBECB}" destId="{0B3B5AB5-F8C2-624C-98DD-3C0000168919}" srcOrd="0" destOrd="0" presId="urn:microsoft.com/office/officeart/2005/8/layout/default#1"/>
    <dgm:cxn modelId="{33BDD3F4-A826-A84D-B612-4C127176E1C3}" type="presOf" srcId="{7A6367FD-24FD-4B02-A4EC-AB2BAF1DFC01}" destId="{6B0CA499-3480-644F-BF4A-59635DA6AE95}" srcOrd="0" destOrd="0" presId="urn:microsoft.com/office/officeart/2005/8/layout/default#1"/>
    <dgm:cxn modelId="{4497A370-6283-C046-B0EE-B7CBAA42C945}" type="presOf" srcId="{E8636E00-A232-427F-9B20-842C7D4DB672}" destId="{B11E1811-A35B-0B48-B2FA-361C75050B0F}" srcOrd="0" destOrd="0" presId="urn:microsoft.com/office/officeart/2005/8/layout/default#1"/>
    <dgm:cxn modelId="{4397F00F-E8F1-884C-94AE-8D9249C60A9F}" type="presOf" srcId="{8F4F4204-D7EF-4C38-A1B7-179757B240CD}" destId="{B8A741BB-F77F-2441-AD01-92CCF7078398}" srcOrd="0" destOrd="0" presId="urn:microsoft.com/office/officeart/2005/8/layout/default#1"/>
    <dgm:cxn modelId="{4524F97B-F9F6-4E1C-86E9-E8406C5FEE49}" srcId="{6A78E035-01A3-4F98-B9AD-F983E0466636}" destId="{F302DF3F-5F73-40E5-BB32-D9F9D73AFEAD}" srcOrd="5" destOrd="0" parTransId="{CE4E60E1-C709-4804-B673-AD9E00DF5BAA}" sibTransId="{E8B69E9B-83FB-4078-A386-6998D5E44C1A}"/>
    <dgm:cxn modelId="{D82227C3-E6C1-4405-ABD4-9680D5DC7560}" srcId="{6A78E035-01A3-4F98-B9AD-F983E0466636}" destId="{7A6367FD-24FD-4B02-A4EC-AB2BAF1DFC01}" srcOrd="6" destOrd="0" parTransId="{C0BC27DC-0F2B-4283-AEF8-D71F832CC7C2}" sibTransId="{6D8CE947-25B3-48A3-9193-FE86BD69A7D7}"/>
    <dgm:cxn modelId="{15791EF3-DFAB-5B42-916C-F36A46CD6895}" type="presOf" srcId="{6A78E035-01A3-4F98-B9AD-F983E0466636}" destId="{8276590E-3742-5141-8896-B49A96BBC658}" srcOrd="0" destOrd="0" presId="urn:microsoft.com/office/officeart/2005/8/layout/default#1"/>
    <dgm:cxn modelId="{3CD81985-3CA4-42A5-8D35-DBE243D98293}" srcId="{6A78E035-01A3-4F98-B9AD-F983E0466636}" destId="{8508BF49-2CC1-461E-86E7-4AD5764CBECB}" srcOrd="1" destOrd="0" parTransId="{EBD465FF-C532-4925-BE64-6DB8F61FF1FD}" sibTransId="{E94347BC-14A3-4A06-9924-84C8B7866A60}"/>
    <dgm:cxn modelId="{EC842A5F-9E5E-4F21-AE6B-890BA853BAC9}" srcId="{6A78E035-01A3-4F98-B9AD-F983E0466636}" destId="{9D6B9E89-C7FD-4430-9922-7A6998DDA4EC}" srcOrd="4" destOrd="0" parTransId="{4958AD09-D5AE-493D-B5DA-D97CC475CCEF}" sibTransId="{C4120A89-5EF9-4678-A161-B85E376F6BCF}"/>
    <dgm:cxn modelId="{AF1135CF-D3D1-4746-8ECC-119127040B6E}" srcId="{6A78E035-01A3-4F98-B9AD-F983E0466636}" destId="{AB10748A-A5C8-46C3-8002-D384DAA3326F}" srcOrd="3" destOrd="0" parTransId="{0CA21228-9DA7-4C25-A890-E641EEF6F93A}" sibTransId="{46633B67-5340-4B46-887F-790E7C8B8342}"/>
    <dgm:cxn modelId="{9BA4B8E1-4537-4E6F-B58F-41B2416BA6A8}" srcId="{6A78E035-01A3-4F98-B9AD-F983E0466636}" destId="{E8636E00-A232-427F-9B20-842C7D4DB672}" srcOrd="2" destOrd="0" parTransId="{4B172BDB-AD32-4A4B-B241-3CB6F66C3BB6}" sibTransId="{50A11215-4FE6-43B9-8912-02E9E029117A}"/>
    <dgm:cxn modelId="{2865051D-C9BD-5744-90F9-61AE716829BE}" type="presOf" srcId="{9D6B9E89-C7FD-4430-9922-7A6998DDA4EC}" destId="{73F6D498-3A0F-E843-9ED7-BA3436B01002}" srcOrd="0" destOrd="0" presId="urn:microsoft.com/office/officeart/2005/8/layout/default#1"/>
    <dgm:cxn modelId="{49F24019-0F1B-4100-82C2-AAF901163B3A}" srcId="{6A78E035-01A3-4F98-B9AD-F983E0466636}" destId="{FC977F5F-C32D-4603-8751-4DC9AFFC495A}" srcOrd="0" destOrd="0" parTransId="{3E5ECB0F-00E4-42CC-80AF-181C6C347EA4}" sibTransId="{E8EE6EE5-613D-4C82-B460-504D06F3A384}"/>
    <dgm:cxn modelId="{C47BE357-DBEA-4E18-9C4A-D21F0A0D148A}" srcId="{6A78E035-01A3-4F98-B9AD-F983E0466636}" destId="{8F4F4204-D7EF-4C38-A1B7-179757B240CD}" srcOrd="7" destOrd="0" parTransId="{5FB8B5AF-7124-427D-81A0-8281E84907F5}" sibTransId="{58EA2A1E-BFB6-46A5-AAA1-2DA7C6C2B3CA}"/>
    <dgm:cxn modelId="{2E584A5C-D0DC-5F49-980E-26FD6FF8ED01}" type="presParOf" srcId="{8276590E-3742-5141-8896-B49A96BBC658}" destId="{003BDD75-6CEF-7940-BF5E-2B5D0E1E8E1D}" srcOrd="0" destOrd="0" presId="urn:microsoft.com/office/officeart/2005/8/layout/default#1"/>
    <dgm:cxn modelId="{5D380373-54AE-0343-B104-E21ABF0849EB}" type="presParOf" srcId="{8276590E-3742-5141-8896-B49A96BBC658}" destId="{50A4C970-3744-E241-9DF2-FF6EFD00EDAB}" srcOrd="1" destOrd="0" presId="urn:microsoft.com/office/officeart/2005/8/layout/default#1"/>
    <dgm:cxn modelId="{4BCC4DF7-D482-5446-A300-8B6D37DCD40A}" type="presParOf" srcId="{8276590E-3742-5141-8896-B49A96BBC658}" destId="{0B3B5AB5-F8C2-624C-98DD-3C0000168919}" srcOrd="2" destOrd="0" presId="urn:microsoft.com/office/officeart/2005/8/layout/default#1"/>
    <dgm:cxn modelId="{FC785182-FCC9-8B40-9A44-2AD247C1262F}" type="presParOf" srcId="{8276590E-3742-5141-8896-B49A96BBC658}" destId="{7C97C68E-648B-0949-BB3F-414C2E2D9A18}" srcOrd="3" destOrd="0" presId="urn:microsoft.com/office/officeart/2005/8/layout/default#1"/>
    <dgm:cxn modelId="{46CAF638-1D32-C34B-846C-C4335DF94D21}" type="presParOf" srcId="{8276590E-3742-5141-8896-B49A96BBC658}" destId="{B11E1811-A35B-0B48-B2FA-361C75050B0F}" srcOrd="4" destOrd="0" presId="urn:microsoft.com/office/officeart/2005/8/layout/default#1"/>
    <dgm:cxn modelId="{C07A9B75-5E55-7547-BE77-BEEB29FC77EB}" type="presParOf" srcId="{8276590E-3742-5141-8896-B49A96BBC658}" destId="{0F8FF1BA-79AE-D446-9552-4DBF64FBE94E}" srcOrd="5" destOrd="0" presId="urn:microsoft.com/office/officeart/2005/8/layout/default#1"/>
    <dgm:cxn modelId="{90B81D0B-438E-B143-8E72-3D4680C5ABD1}" type="presParOf" srcId="{8276590E-3742-5141-8896-B49A96BBC658}" destId="{83A242E1-F397-9B41-9F89-67B1E2B35950}" srcOrd="6" destOrd="0" presId="urn:microsoft.com/office/officeart/2005/8/layout/default#1"/>
    <dgm:cxn modelId="{B8A65344-991C-FB40-A588-F49D452E5559}" type="presParOf" srcId="{8276590E-3742-5141-8896-B49A96BBC658}" destId="{E3F59B01-C609-604C-825B-188F97FA5C47}" srcOrd="7" destOrd="0" presId="urn:microsoft.com/office/officeart/2005/8/layout/default#1"/>
    <dgm:cxn modelId="{62D8F4CB-46FD-B246-83D4-A25CE95A3B71}" type="presParOf" srcId="{8276590E-3742-5141-8896-B49A96BBC658}" destId="{73F6D498-3A0F-E843-9ED7-BA3436B01002}" srcOrd="8" destOrd="0" presId="urn:microsoft.com/office/officeart/2005/8/layout/default#1"/>
    <dgm:cxn modelId="{A83FDED0-3CC7-EB4B-A47F-D873C60C0371}" type="presParOf" srcId="{8276590E-3742-5141-8896-B49A96BBC658}" destId="{34E12311-7635-ED4C-9E3C-15BC29C22F48}" srcOrd="9" destOrd="0" presId="urn:microsoft.com/office/officeart/2005/8/layout/default#1"/>
    <dgm:cxn modelId="{C0540909-81F7-E841-86A7-23E14CC7E1A2}" type="presParOf" srcId="{8276590E-3742-5141-8896-B49A96BBC658}" destId="{CA7D2610-B3EB-DC44-B481-00F495100865}" srcOrd="10" destOrd="0" presId="urn:microsoft.com/office/officeart/2005/8/layout/default#1"/>
    <dgm:cxn modelId="{BBE715F5-8D84-7342-8CFE-A5354B36698C}" type="presParOf" srcId="{8276590E-3742-5141-8896-B49A96BBC658}" destId="{7C497517-BE5A-7743-BE55-7BDEF23227C9}" srcOrd="11" destOrd="0" presId="urn:microsoft.com/office/officeart/2005/8/layout/default#1"/>
    <dgm:cxn modelId="{F160516F-BDA4-9C4D-937E-5057E05CC976}" type="presParOf" srcId="{8276590E-3742-5141-8896-B49A96BBC658}" destId="{6B0CA499-3480-644F-BF4A-59635DA6AE95}" srcOrd="12" destOrd="0" presId="urn:microsoft.com/office/officeart/2005/8/layout/default#1"/>
    <dgm:cxn modelId="{AE6C68D1-8267-3748-9FCE-2C62EB54D103}" type="presParOf" srcId="{8276590E-3742-5141-8896-B49A96BBC658}" destId="{3B514A5D-6C2B-764E-84F2-45A3A3B68EA9}" srcOrd="13" destOrd="0" presId="urn:microsoft.com/office/officeart/2005/8/layout/default#1"/>
    <dgm:cxn modelId="{58BECB6E-90B2-244E-BF4E-E3930D2C39F9}" type="presParOf" srcId="{8276590E-3742-5141-8896-B49A96BBC658}" destId="{B8A741BB-F77F-2441-AD01-92CCF7078398}" srcOrd="14" destOrd="0" presId="urn:microsoft.com/office/officeart/2005/8/layout/defaul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16E2E3-D81B-4514-B160-950DE240F76C}" type="doc">
      <dgm:prSet loTypeId="urn:microsoft.com/office/officeart/2016/7/layout/RepeatingBendingProcessNew" loCatId="process" qsTypeId="urn:microsoft.com/office/officeart/2005/8/quickstyle/simple1" qsCatId="simple" csTypeId="urn:microsoft.com/office/officeart/2005/8/colors/accent3_2" csCatId="accent3" phldr="1"/>
      <dgm:spPr/>
      <dgm:t>
        <a:bodyPr/>
        <a:lstStyle/>
        <a:p>
          <a:endParaRPr lang="en-US"/>
        </a:p>
      </dgm:t>
    </dgm:pt>
    <dgm:pt modelId="{C948910D-D80B-4825-BFF6-AD20E02EC998}">
      <dgm:prSet/>
      <dgm:spPr/>
      <dgm:t>
        <a:bodyPr/>
        <a:lstStyle/>
        <a:p>
          <a:r>
            <a:rPr lang="en-US"/>
            <a:t>JavaScript base language</a:t>
          </a:r>
        </a:p>
      </dgm:t>
    </dgm:pt>
    <dgm:pt modelId="{295E6798-BEA7-4B84-80A3-7B4DD7CDE999}" type="parTrans" cxnId="{ECA219B3-C3D5-4F52-808E-E7086DE49113}">
      <dgm:prSet/>
      <dgm:spPr/>
      <dgm:t>
        <a:bodyPr/>
        <a:lstStyle/>
        <a:p>
          <a:endParaRPr lang="en-US"/>
        </a:p>
      </dgm:t>
    </dgm:pt>
    <dgm:pt modelId="{1C7D8FEB-0F17-42CA-9D6F-86B79EFCDABE}" type="sibTrans" cxnId="{ECA219B3-C3D5-4F52-808E-E7086DE49113}">
      <dgm:prSet/>
      <dgm:spPr/>
      <dgm:t>
        <a:bodyPr/>
        <a:lstStyle/>
        <a:p>
          <a:endParaRPr lang="en-US"/>
        </a:p>
      </dgm:t>
    </dgm:pt>
    <dgm:pt modelId="{FE4D6EEC-A877-480F-A353-49A388786C08}">
      <dgm:prSet/>
      <dgm:spPr/>
      <dgm:t>
        <a:bodyPr/>
        <a:lstStyle/>
        <a:p>
          <a:r>
            <a:rPr lang="en-US"/>
            <a:t>Node.js JavaScript runtime environment</a:t>
          </a:r>
        </a:p>
      </dgm:t>
    </dgm:pt>
    <dgm:pt modelId="{936111A9-8B83-44F1-8B03-1A86C6EE8065}" type="parTrans" cxnId="{1E48D73A-3480-40D1-9D23-BAC99A64CFCD}">
      <dgm:prSet/>
      <dgm:spPr/>
      <dgm:t>
        <a:bodyPr/>
        <a:lstStyle/>
        <a:p>
          <a:endParaRPr lang="en-US"/>
        </a:p>
      </dgm:t>
    </dgm:pt>
    <dgm:pt modelId="{AEE704A2-5729-438E-B696-F113650E9500}" type="sibTrans" cxnId="{1E48D73A-3480-40D1-9D23-BAC99A64CFCD}">
      <dgm:prSet/>
      <dgm:spPr/>
      <dgm:t>
        <a:bodyPr/>
        <a:lstStyle/>
        <a:p>
          <a:endParaRPr lang="en-US"/>
        </a:p>
      </dgm:t>
    </dgm:pt>
    <dgm:pt modelId="{D242AA01-18D7-47C8-B0E0-5F8171F7E137}">
      <dgm:prSet/>
      <dgm:spPr/>
      <dgm:t>
        <a:bodyPr/>
        <a:lstStyle/>
        <a:p>
          <a:r>
            <a:rPr lang="en-US"/>
            <a:t>React JavaScript library installed using Node.js</a:t>
          </a:r>
        </a:p>
      </dgm:t>
    </dgm:pt>
    <dgm:pt modelId="{BE7A05D0-061F-41D7-AA03-A9BBF201B590}" type="parTrans" cxnId="{388BDD64-053D-4BE3-B535-1AC5B67FF491}">
      <dgm:prSet/>
      <dgm:spPr/>
      <dgm:t>
        <a:bodyPr/>
        <a:lstStyle/>
        <a:p>
          <a:endParaRPr lang="en-US"/>
        </a:p>
      </dgm:t>
    </dgm:pt>
    <dgm:pt modelId="{1C4BF847-3D8D-4B27-9152-A866FF33B26E}" type="sibTrans" cxnId="{388BDD64-053D-4BE3-B535-1AC5B67FF491}">
      <dgm:prSet/>
      <dgm:spPr/>
      <dgm:t>
        <a:bodyPr/>
        <a:lstStyle/>
        <a:p>
          <a:endParaRPr lang="en-US"/>
        </a:p>
      </dgm:t>
    </dgm:pt>
    <dgm:pt modelId="{76C1726E-F6BD-4A74-B259-3E0844259A3C}">
      <dgm:prSet/>
      <dgm:spPr/>
      <dgm:t>
        <a:bodyPr/>
        <a:lstStyle/>
        <a:p>
          <a:r>
            <a:rPr lang="en-US"/>
            <a:t>Replit.com online IDE</a:t>
          </a:r>
        </a:p>
      </dgm:t>
    </dgm:pt>
    <dgm:pt modelId="{F4741B7D-FBF9-4CAD-8C71-87FAEC58B103}" type="parTrans" cxnId="{5E959B97-FA1B-4364-86B4-4DEC5A6123CD}">
      <dgm:prSet/>
      <dgm:spPr/>
      <dgm:t>
        <a:bodyPr/>
        <a:lstStyle/>
        <a:p>
          <a:endParaRPr lang="en-US"/>
        </a:p>
      </dgm:t>
    </dgm:pt>
    <dgm:pt modelId="{B6449049-8C84-4F74-83F9-80B52706D116}" type="sibTrans" cxnId="{5E959B97-FA1B-4364-86B4-4DEC5A6123CD}">
      <dgm:prSet/>
      <dgm:spPr/>
      <dgm:t>
        <a:bodyPr/>
        <a:lstStyle/>
        <a:p>
          <a:endParaRPr lang="en-US"/>
        </a:p>
      </dgm:t>
    </dgm:pt>
    <dgm:pt modelId="{283FA0CC-85E1-42C9-B28D-B84B40724867}">
      <dgm:prSet/>
      <dgm:spPr/>
      <dgm:t>
        <a:bodyPr/>
        <a:lstStyle/>
        <a:p>
          <a:r>
            <a:rPr lang="en-US"/>
            <a:t>Discord for team discussion</a:t>
          </a:r>
        </a:p>
      </dgm:t>
    </dgm:pt>
    <dgm:pt modelId="{A8D0782F-598A-470E-9A08-67731560C41C}" type="parTrans" cxnId="{2CCB549B-4C4A-4EB6-B07E-F43F4BA59316}">
      <dgm:prSet/>
      <dgm:spPr/>
      <dgm:t>
        <a:bodyPr/>
        <a:lstStyle/>
        <a:p>
          <a:endParaRPr lang="en-US"/>
        </a:p>
      </dgm:t>
    </dgm:pt>
    <dgm:pt modelId="{F8C6C5C0-B14C-459E-9FF2-8C1B40F48BC5}" type="sibTrans" cxnId="{2CCB549B-4C4A-4EB6-B07E-F43F4BA59316}">
      <dgm:prSet/>
      <dgm:spPr/>
      <dgm:t>
        <a:bodyPr/>
        <a:lstStyle/>
        <a:p>
          <a:endParaRPr lang="en-US"/>
        </a:p>
      </dgm:t>
    </dgm:pt>
    <dgm:pt modelId="{C422736B-1FF2-0C4B-A3EC-80E2E9C08B73}">
      <dgm:prSet/>
      <dgm:spPr/>
      <dgm:t>
        <a:bodyPr/>
        <a:lstStyle/>
        <a:p>
          <a:r>
            <a:rPr lang="en-US"/>
            <a:t>Lucidchart</a:t>
          </a:r>
        </a:p>
        <a:p>
          <a:r>
            <a:rPr lang="en-US"/>
            <a:t>For creating diagrams</a:t>
          </a:r>
        </a:p>
      </dgm:t>
    </dgm:pt>
    <dgm:pt modelId="{4CCB6B8C-5444-F24A-A21E-8DAF102AD3DF}" type="parTrans" cxnId="{53DC2385-AF29-B248-8810-FDBFEDBA2C7F}">
      <dgm:prSet/>
      <dgm:spPr/>
      <dgm:t>
        <a:bodyPr/>
        <a:lstStyle/>
        <a:p>
          <a:endParaRPr lang="en-US"/>
        </a:p>
      </dgm:t>
    </dgm:pt>
    <dgm:pt modelId="{7ECA0706-6530-F844-A5C6-D4C2E44944E1}" type="sibTrans" cxnId="{53DC2385-AF29-B248-8810-FDBFEDBA2C7F}">
      <dgm:prSet/>
      <dgm:spPr/>
      <dgm:t>
        <a:bodyPr/>
        <a:lstStyle/>
        <a:p>
          <a:endParaRPr lang="en-US"/>
        </a:p>
      </dgm:t>
    </dgm:pt>
    <dgm:pt modelId="{62A7285C-F36D-704F-91FF-E3847F4239FB}" type="pres">
      <dgm:prSet presAssocID="{6D16E2E3-D81B-4514-B160-950DE240F76C}" presName="Name0" presStyleCnt="0">
        <dgm:presLayoutVars>
          <dgm:dir/>
          <dgm:resizeHandles val="exact"/>
        </dgm:presLayoutVars>
      </dgm:prSet>
      <dgm:spPr/>
      <dgm:t>
        <a:bodyPr/>
        <a:lstStyle/>
        <a:p>
          <a:endParaRPr lang="en-US"/>
        </a:p>
      </dgm:t>
    </dgm:pt>
    <dgm:pt modelId="{5AB96F2A-8958-5C40-B02E-A448E8760C0C}" type="pres">
      <dgm:prSet presAssocID="{C948910D-D80B-4825-BFF6-AD20E02EC998}" presName="node" presStyleLbl="node1" presStyleIdx="0" presStyleCnt="6">
        <dgm:presLayoutVars>
          <dgm:bulletEnabled val="1"/>
        </dgm:presLayoutVars>
      </dgm:prSet>
      <dgm:spPr/>
      <dgm:t>
        <a:bodyPr/>
        <a:lstStyle/>
        <a:p>
          <a:endParaRPr lang="en-US"/>
        </a:p>
      </dgm:t>
    </dgm:pt>
    <dgm:pt modelId="{65069A17-DBAE-7049-B53B-AA06A4A0C357}" type="pres">
      <dgm:prSet presAssocID="{1C7D8FEB-0F17-42CA-9D6F-86B79EFCDABE}" presName="sibTrans" presStyleLbl="sibTrans1D1" presStyleIdx="0" presStyleCnt="5"/>
      <dgm:spPr/>
      <dgm:t>
        <a:bodyPr/>
        <a:lstStyle/>
        <a:p>
          <a:endParaRPr lang="en-US"/>
        </a:p>
      </dgm:t>
    </dgm:pt>
    <dgm:pt modelId="{612DBD54-47AA-1C47-A43C-38D84C804A66}" type="pres">
      <dgm:prSet presAssocID="{1C7D8FEB-0F17-42CA-9D6F-86B79EFCDABE}" presName="connectorText" presStyleLbl="sibTrans1D1" presStyleIdx="0" presStyleCnt="5"/>
      <dgm:spPr/>
      <dgm:t>
        <a:bodyPr/>
        <a:lstStyle/>
        <a:p>
          <a:endParaRPr lang="en-US"/>
        </a:p>
      </dgm:t>
    </dgm:pt>
    <dgm:pt modelId="{D3D802F8-E246-E347-AA86-28EC905A7082}" type="pres">
      <dgm:prSet presAssocID="{FE4D6EEC-A877-480F-A353-49A388786C08}" presName="node" presStyleLbl="node1" presStyleIdx="1" presStyleCnt="6">
        <dgm:presLayoutVars>
          <dgm:bulletEnabled val="1"/>
        </dgm:presLayoutVars>
      </dgm:prSet>
      <dgm:spPr/>
      <dgm:t>
        <a:bodyPr/>
        <a:lstStyle/>
        <a:p>
          <a:endParaRPr lang="en-US"/>
        </a:p>
      </dgm:t>
    </dgm:pt>
    <dgm:pt modelId="{362297E8-5056-BB40-B463-C1137E8C5D28}" type="pres">
      <dgm:prSet presAssocID="{AEE704A2-5729-438E-B696-F113650E9500}" presName="sibTrans" presStyleLbl="sibTrans1D1" presStyleIdx="1" presStyleCnt="5"/>
      <dgm:spPr/>
      <dgm:t>
        <a:bodyPr/>
        <a:lstStyle/>
        <a:p>
          <a:endParaRPr lang="en-US"/>
        </a:p>
      </dgm:t>
    </dgm:pt>
    <dgm:pt modelId="{863F8433-66D5-E945-9AAB-615A7F3E70DE}" type="pres">
      <dgm:prSet presAssocID="{AEE704A2-5729-438E-B696-F113650E9500}" presName="connectorText" presStyleLbl="sibTrans1D1" presStyleIdx="1" presStyleCnt="5"/>
      <dgm:spPr/>
      <dgm:t>
        <a:bodyPr/>
        <a:lstStyle/>
        <a:p>
          <a:endParaRPr lang="en-US"/>
        </a:p>
      </dgm:t>
    </dgm:pt>
    <dgm:pt modelId="{D4DFA50B-1BCA-3344-81C0-CCCD7B1CDBCA}" type="pres">
      <dgm:prSet presAssocID="{D242AA01-18D7-47C8-B0E0-5F8171F7E137}" presName="node" presStyleLbl="node1" presStyleIdx="2" presStyleCnt="6">
        <dgm:presLayoutVars>
          <dgm:bulletEnabled val="1"/>
        </dgm:presLayoutVars>
      </dgm:prSet>
      <dgm:spPr/>
      <dgm:t>
        <a:bodyPr/>
        <a:lstStyle/>
        <a:p>
          <a:endParaRPr lang="en-US"/>
        </a:p>
      </dgm:t>
    </dgm:pt>
    <dgm:pt modelId="{D928D7F6-54E8-524D-9107-A726DD9C22B4}" type="pres">
      <dgm:prSet presAssocID="{1C4BF847-3D8D-4B27-9152-A866FF33B26E}" presName="sibTrans" presStyleLbl="sibTrans1D1" presStyleIdx="2" presStyleCnt="5"/>
      <dgm:spPr/>
      <dgm:t>
        <a:bodyPr/>
        <a:lstStyle/>
        <a:p>
          <a:endParaRPr lang="en-US"/>
        </a:p>
      </dgm:t>
    </dgm:pt>
    <dgm:pt modelId="{8C6C58FB-1D6A-1F49-9F8C-E23F8A55F19F}" type="pres">
      <dgm:prSet presAssocID="{1C4BF847-3D8D-4B27-9152-A866FF33B26E}" presName="connectorText" presStyleLbl="sibTrans1D1" presStyleIdx="2" presStyleCnt="5"/>
      <dgm:spPr/>
      <dgm:t>
        <a:bodyPr/>
        <a:lstStyle/>
        <a:p>
          <a:endParaRPr lang="en-US"/>
        </a:p>
      </dgm:t>
    </dgm:pt>
    <dgm:pt modelId="{4A6BB7D9-6FC6-6C42-8556-1BCE468187B7}" type="pres">
      <dgm:prSet presAssocID="{76C1726E-F6BD-4A74-B259-3E0844259A3C}" presName="node" presStyleLbl="node1" presStyleIdx="3" presStyleCnt="6">
        <dgm:presLayoutVars>
          <dgm:bulletEnabled val="1"/>
        </dgm:presLayoutVars>
      </dgm:prSet>
      <dgm:spPr/>
      <dgm:t>
        <a:bodyPr/>
        <a:lstStyle/>
        <a:p>
          <a:endParaRPr lang="en-US"/>
        </a:p>
      </dgm:t>
    </dgm:pt>
    <dgm:pt modelId="{DC002588-DB04-3045-8419-2184C963F750}" type="pres">
      <dgm:prSet presAssocID="{B6449049-8C84-4F74-83F9-80B52706D116}" presName="sibTrans" presStyleLbl="sibTrans1D1" presStyleIdx="3" presStyleCnt="5"/>
      <dgm:spPr/>
      <dgm:t>
        <a:bodyPr/>
        <a:lstStyle/>
        <a:p>
          <a:endParaRPr lang="en-US"/>
        </a:p>
      </dgm:t>
    </dgm:pt>
    <dgm:pt modelId="{67B625F1-12BC-3B44-9761-41C7E6C9F528}" type="pres">
      <dgm:prSet presAssocID="{B6449049-8C84-4F74-83F9-80B52706D116}" presName="connectorText" presStyleLbl="sibTrans1D1" presStyleIdx="3" presStyleCnt="5"/>
      <dgm:spPr/>
      <dgm:t>
        <a:bodyPr/>
        <a:lstStyle/>
        <a:p>
          <a:endParaRPr lang="en-US"/>
        </a:p>
      </dgm:t>
    </dgm:pt>
    <dgm:pt modelId="{E3C1E537-6A58-C343-A7F2-3080AF36FBC3}" type="pres">
      <dgm:prSet presAssocID="{283FA0CC-85E1-42C9-B28D-B84B40724867}" presName="node" presStyleLbl="node1" presStyleIdx="4" presStyleCnt="6">
        <dgm:presLayoutVars>
          <dgm:bulletEnabled val="1"/>
        </dgm:presLayoutVars>
      </dgm:prSet>
      <dgm:spPr/>
      <dgm:t>
        <a:bodyPr/>
        <a:lstStyle/>
        <a:p>
          <a:endParaRPr lang="en-US"/>
        </a:p>
      </dgm:t>
    </dgm:pt>
    <dgm:pt modelId="{06965C87-E416-E944-89F3-36661A7701AD}" type="pres">
      <dgm:prSet presAssocID="{F8C6C5C0-B14C-459E-9FF2-8C1B40F48BC5}" presName="sibTrans" presStyleLbl="sibTrans1D1" presStyleIdx="4" presStyleCnt="5"/>
      <dgm:spPr/>
      <dgm:t>
        <a:bodyPr/>
        <a:lstStyle/>
        <a:p>
          <a:endParaRPr lang="en-US"/>
        </a:p>
      </dgm:t>
    </dgm:pt>
    <dgm:pt modelId="{C674E760-3D7D-BC49-B976-F3F16A6E1579}" type="pres">
      <dgm:prSet presAssocID="{F8C6C5C0-B14C-459E-9FF2-8C1B40F48BC5}" presName="connectorText" presStyleLbl="sibTrans1D1" presStyleIdx="4" presStyleCnt="5"/>
      <dgm:spPr/>
      <dgm:t>
        <a:bodyPr/>
        <a:lstStyle/>
        <a:p>
          <a:endParaRPr lang="en-US"/>
        </a:p>
      </dgm:t>
    </dgm:pt>
    <dgm:pt modelId="{7170FDF6-9514-3149-9B4B-E51DD706A006}" type="pres">
      <dgm:prSet presAssocID="{C422736B-1FF2-0C4B-A3EC-80E2E9C08B73}" presName="node" presStyleLbl="node1" presStyleIdx="5" presStyleCnt="6">
        <dgm:presLayoutVars>
          <dgm:bulletEnabled val="1"/>
        </dgm:presLayoutVars>
      </dgm:prSet>
      <dgm:spPr/>
      <dgm:t>
        <a:bodyPr/>
        <a:lstStyle/>
        <a:p>
          <a:endParaRPr lang="en-US"/>
        </a:p>
      </dgm:t>
    </dgm:pt>
  </dgm:ptLst>
  <dgm:cxnLst>
    <dgm:cxn modelId="{8FAC3B60-886A-CA48-A71B-7EA549B85CD3}" type="presOf" srcId="{76C1726E-F6BD-4A74-B259-3E0844259A3C}" destId="{4A6BB7D9-6FC6-6C42-8556-1BCE468187B7}" srcOrd="0" destOrd="0" presId="urn:microsoft.com/office/officeart/2016/7/layout/RepeatingBendingProcessNew"/>
    <dgm:cxn modelId="{706D95AB-1948-384C-8E65-AE5A5A5977A6}" type="presOf" srcId="{1C7D8FEB-0F17-42CA-9D6F-86B79EFCDABE}" destId="{65069A17-DBAE-7049-B53B-AA06A4A0C357}" srcOrd="0" destOrd="0" presId="urn:microsoft.com/office/officeart/2016/7/layout/RepeatingBendingProcessNew"/>
    <dgm:cxn modelId="{1E48D73A-3480-40D1-9D23-BAC99A64CFCD}" srcId="{6D16E2E3-D81B-4514-B160-950DE240F76C}" destId="{FE4D6EEC-A877-480F-A353-49A388786C08}" srcOrd="1" destOrd="0" parTransId="{936111A9-8B83-44F1-8B03-1A86C6EE8065}" sibTransId="{AEE704A2-5729-438E-B696-F113650E9500}"/>
    <dgm:cxn modelId="{4B47AFA7-89AB-2E42-AA97-C682BFF50B79}" type="presOf" srcId="{AEE704A2-5729-438E-B696-F113650E9500}" destId="{863F8433-66D5-E945-9AAB-615A7F3E70DE}" srcOrd="1" destOrd="0" presId="urn:microsoft.com/office/officeart/2016/7/layout/RepeatingBendingProcessNew"/>
    <dgm:cxn modelId="{388BDD64-053D-4BE3-B535-1AC5B67FF491}" srcId="{6D16E2E3-D81B-4514-B160-950DE240F76C}" destId="{D242AA01-18D7-47C8-B0E0-5F8171F7E137}" srcOrd="2" destOrd="0" parTransId="{BE7A05D0-061F-41D7-AA03-A9BBF201B590}" sibTransId="{1C4BF847-3D8D-4B27-9152-A866FF33B26E}"/>
    <dgm:cxn modelId="{E0FE2841-C8FC-2E4A-BDF8-5207F87775B3}" type="presOf" srcId="{F8C6C5C0-B14C-459E-9FF2-8C1B40F48BC5}" destId="{C674E760-3D7D-BC49-B976-F3F16A6E1579}" srcOrd="1" destOrd="0" presId="urn:microsoft.com/office/officeart/2016/7/layout/RepeatingBendingProcessNew"/>
    <dgm:cxn modelId="{50C3365E-C40C-DD46-98E9-6C4703B5589B}" type="presOf" srcId="{1C7D8FEB-0F17-42CA-9D6F-86B79EFCDABE}" destId="{612DBD54-47AA-1C47-A43C-38D84C804A66}" srcOrd="1" destOrd="0" presId="urn:microsoft.com/office/officeart/2016/7/layout/RepeatingBendingProcessNew"/>
    <dgm:cxn modelId="{09877BB9-B9A5-9A48-B42B-4E7E3048A7AD}" type="presOf" srcId="{AEE704A2-5729-438E-B696-F113650E9500}" destId="{362297E8-5056-BB40-B463-C1137E8C5D28}" srcOrd="0" destOrd="0" presId="urn:microsoft.com/office/officeart/2016/7/layout/RepeatingBendingProcessNew"/>
    <dgm:cxn modelId="{125E3340-2D50-9444-A3B6-AB4D059EAEC8}" type="presOf" srcId="{1C4BF847-3D8D-4B27-9152-A866FF33B26E}" destId="{D928D7F6-54E8-524D-9107-A726DD9C22B4}" srcOrd="0" destOrd="0" presId="urn:microsoft.com/office/officeart/2016/7/layout/RepeatingBendingProcessNew"/>
    <dgm:cxn modelId="{DB256CAF-D36D-C94E-94AC-0873FF68B94B}" type="presOf" srcId="{6D16E2E3-D81B-4514-B160-950DE240F76C}" destId="{62A7285C-F36D-704F-91FF-E3847F4239FB}" srcOrd="0" destOrd="0" presId="urn:microsoft.com/office/officeart/2016/7/layout/RepeatingBendingProcessNew"/>
    <dgm:cxn modelId="{7D977D49-6555-B442-86C7-1738ED11B1BC}" type="presOf" srcId="{B6449049-8C84-4F74-83F9-80B52706D116}" destId="{DC002588-DB04-3045-8419-2184C963F750}" srcOrd="0" destOrd="0" presId="urn:microsoft.com/office/officeart/2016/7/layout/RepeatingBendingProcessNew"/>
    <dgm:cxn modelId="{D227BD33-9D33-714B-A14A-E0297401A22A}" type="presOf" srcId="{FE4D6EEC-A877-480F-A353-49A388786C08}" destId="{D3D802F8-E246-E347-AA86-28EC905A7082}" srcOrd="0" destOrd="0" presId="urn:microsoft.com/office/officeart/2016/7/layout/RepeatingBendingProcessNew"/>
    <dgm:cxn modelId="{1B63CB78-AE2E-1A4B-AAE7-A2BD14CE4FB6}" type="presOf" srcId="{D242AA01-18D7-47C8-B0E0-5F8171F7E137}" destId="{D4DFA50B-1BCA-3344-81C0-CCCD7B1CDBCA}" srcOrd="0" destOrd="0" presId="urn:microsoft.com/office/officeart/2016/7/layout/RepeatingBendingProcessNew"/>
    <dgm:cxn modelId="{E1BF1785-0904-2640-BDE3-3AE2D2EBC590}" type="presOf" srcId="{283FA0CC-85E1-42C9-B28D-B84B40724867}" destId="{E3C1E537-6A58-C343-A7F2-3080AF36FBC3}" srcOrd="0" destOrd="0" presId="urn:microsoft.com/office/officeart/2016/7/layout/RepeatingBendingProcessNew"/>
    <dgm:cxn modelId="{2CCB549B-4C4A-4EB6-B07E-F43F4BA59316}" srcId="{6D16E2E3-D81B-4514-B160-950DE240F76C}" destId="{283FA0CC-85E1-42C9-B28D-B84B40724867}" srcOrd="4" destOrd="0" parTransId="{A8D0782F-598A-470E-9A08-67731560C41C}" sibTransId="{F8C6C5C0-B14C-459E-9FF2-8C1B40F48BC5}"/>
    <dgm:cxn modelId="{5E959B97-FA1B-4364-86B4-4DEC5A6123CD}" srcId="{6D16E2E3-D81B-4514-B160-950DE240F76C}" destId="{76C1726E-F6BD-4A74-B259-3E0844259A3C}" srcOrd="3" destOrd="0" parTransId="{F4741B7D-FBF9-4CAD-8C71-87FAEC58B103}" sibTransId="{B6449049-8C84-4F74-83F9-80B52706D116}"/>
    <dgm:cxn modelId="{ECA219B3-C3D5-4F52-808E-E7086DE49113}" srcId="{6D16E2E3-D81B-4514-B160-950DE240F76C}" destId="{C948910D-D80B-4825-BFF6-AD20E02EC998}" srcOrd="0" destOrd="0" parTransId="{295E6798-BEA7-4B84-80A3-7B4DD7CDE999}" sibTransId="{1C7D8FEB-0F17-42CA-9D6F-86B79EFCDABE}"/>
    <dgm:cxn modelId="{37826D93-6F75-F04B-A21B-EA5D0AA34196}" type="presOf" srcId="{B6449049-8C84-4F74-83F9-80B52706D116}" destId="{67B625F1-12BC-3B44-9761-41C7E6C9F528}" srcOrd="1" destOrd="0" presId="urn:microsoft.com/office/officeart/2016/7/layout/RepeatingBendingProcessNew"/>
    <dgm:cxn modelId="{FED7434C-884D-AC4F-A0DE-449779318F7B}" type="presOf" srcId="{C422736B-1FF2-0C4B-A3EC-80E2E9C08B73}" destId="{7170FDF6-9514-3149-9B4B-E51DD706A006}" srcOrd="0" destOrd="0" presId="urn:microsoft.com/office/officeart/2016/7/layout/RepeatingBendingProcessNew"/>
    <dgm:cxn modelId="{BD2BFE06-C363-EE4A-BB95-C6C1E4C9CE7D}" type="presOf" srcId="{1C4BF847-3D8D-4B27-9152-A866FF33B26E}" destId="{8C6C58FB-1D6A-1F49-9F8C-E23F8A55F19F}" srcOrd="1" destOrd="0" presId="urn:microsoft.com/office/officeart/2016/7/layout/RepeatingBendingProcessNew"/>
    <dgm:cxn modelId="{6C548B9D-5C7C-634F-A3B7-EA5E515BE019}" type="presOf" srcId="{F8C6C5C0-B14C-459E-9FF2-8C1B40F48BC5}" destId="{06965C87-E416-E944-89F3-36661A7701AD}" srcOrd="0" destOrd="0" presId="urn:microsoft.com/office/officeart/2016/7/layout/RepeatingBendingProcessNew"/>
    <dgm:cxn modelId="{53DC2385-AF29-B248-8810-FDBFEDBA2C7F}" srcId="{6D16E2E3-D81B-4514-B160-950DE240F76C}" destId="{C422736B-1FF2-0C4B-A3EC-80E2E9C08B73}" srcOrd="5" destOrd="0" parTransId="{4CCB6B8C-5444-F24A-A21E-8DAF102AD3DF}" sibTransId="{7ECA0706-6530-F844-A5C6-D4C2E44944E1}"/>
    <dgm:cxn modelId="{4BFD5879-0ADD-5D49-972D-90F2E44B9C17}" type="presOf" srcId="{C948910D-D80B-4825-BFF6-AD20E02EC998}" destId="{5AB96F2A-8958-5C40-B02E-A448E8760C0C}" srcOrd="0" destOrd="0" presId="urn:microsoft.com/office/officeart/2016/7/layout/RepeatingBendingProcessNew"/>
    <dgm:cxn modelId="{A03175BC-BA72-E64E-9B6F-DC2C71120F2A}" type="presParOf" srcId="{62A7285C-F36D-704F-91FF-E3847F4239FB}" destId="{5AB96F2A-8958-5C40-B02E-A448E8760C0C}" srcOrd="0" destOrd="0" presId="urn:microsoft.com/office/officeart/2016/7/layout/RepeatingBendingProcessNew"/>
    <dgm:cxn modelId="{B672051B-1F0D-684D-9419-D5DD9DA9FE7A}" type="presParOf" srcId="{62A7285C-F36D-704F-91FF-E3847F4239FB}" destId="{65069A17-DBAE-7049-B53B-AA06A4A0C357}" srcOrd="1" destOrd="0" presId="urn:microsoft.com/office/officeart/2016/7/layout/RepeatingBendingProcessNew"/>
    <dgm:cxn modelId="{74244E57-7617-3549-98F8-75AAE7CA0F41}" type="presParOf" srcId="{65069A17-DBAE-7049-B53B-AA06A4A0C357}" destId="{612DBD54-47AA-1C47-A43C-38D84C804A66}" srcOrd="0" destOrd="0" presId="urn:microsoft.com/office/officeart/2016/7/layout/RepeatingBendingProcessNew"/>
    <dgm:cxn modelId="{B5B2EF7E-E018-8148-BACC-242B45E77B1A}" type="presParOf" srcId="{62A7285C-F36D-704F-91FF-E3847F4239FB}" destId="{D3D802F8-E246-E347-AA86-28EC905A7082}" srcOrd="2" destOrd="0" presId="urn:microsoft.com/office/officeart/2016/7/layout/RepeatingBendingProcessNew"/>
    <dgm:cxn modelId="{4BFEA3EE-B947-6142-940A-61EBC18D3041}" type="presParOf" srcId="{62A7285C-F36D-704F-91FF-E3847F4239FB}" destId="{362297E8-5056-BB40-B463-C1137E8C5D28}" srcOrd="3" destOrd="0" presId="urn:microsoft.com/office/officeart/2016/7/layout/RepeatingBendingProcessNew"/>
    <dgm:cxn modelId="{AC9DB4B7-2CC9-4D47-968B-45FBD31793AD}" type="presParOf" srcId="{362297E8-5056-BB40-B463-C1137E8C5D28}" destId="{863F8433-66D5-E945-9AAB-615A7F3E70DE}" srcOrd="0" destOrd="0" presId="urn:microsoft.com/office/officeart/2016/7/layout/RepeatingBendingProcessNew"/>
    <dgm:cxn modelId="{B4B2DBB9-1141-D64A-B5AA-13BE42119030}" type="presParOf" srcId="{62A7285C-F36D-704F-91FF-E3847F4239FB}" destId="{D4DFA50B-1BCA-3344-81C0-CCCD7B1CDBCA}" srcOrd="4" destOrd="0" presId="urn:microsoft.com/office/officeart/2016/7/layout/RepeatingBendingProcessNew"/>
    <dgm:cxn modelId="{E804DFD5-9E50-4941-B750-43F82136D579}" type="presParOf" srcId="{62A7285C-F36D-704F-91FF-E3847F4239FB}" destId="{D928D7F6-54E8-524D-9107-A726DD9C22B4}" srcOrd="5" destOrd="0" presId="urn:microsoft.com/office/officeart/2016/7/layout/RepeatingBendingProcessNew"/>
    <dgm:cxn modelId="{76B4A537-60B5-574D-A9F5-BD36664C6E9F}" type="presParOf" srcId="{D928D7F6-54E8-524D-9107-A726DD9C22B4}" destId="{8C6C58FB-1D6A-1F49-9F8C-E23F8A55F19F}" srcOrd="0" destOrd="0" presId="urn:microsoft.com/office/officeart/2016/7/layout/RepeatingBendingProcessNew"/>
    <dgm:cxn modelId="{48B556C3-7CF7-1343-B966-315FC20EE0CE}" type="presParOf" srcId="{62A7285C-F36D-704F-91FF-E3847F4239FB}" destId="{4A6BB7D9-6FC6-6C42-8556-1BCE468187B7}" srcOrd="6" destOrd="0" presId="urn:microsoft.com/office/officeart/2016/7/layout/RepeatingBendingProcessNew"/>
    <dgm:cxn modelId="{81C3A887-0392-0948-9B84-010A8DA18741}" type="presParOf" srcId="{62A7285C-F36D-704F-91FF-E3847F4239FB}" destId="{DC002588-DB04-3045-8419-2184C963F750}" srcOrd="7" destOrd="0" presId="urn:microsoft.com/office/officeart/2016/7/layout/RepeatingBendingProcessNew"/>
    <dgm:cxn modelId="{AA04CCF7-5BB8-6E42-898F-3A03B9D81A8A}" type="presParOf" srcId="{DC002588-DB04-3045-8419-2184C963F750}" destId="{67B625F1-12BC-3B44-9761-41C7E6C9F528}" srcOrd="0" destOrd="0" presId="urn:microsoft.com/office/officeart/2016/7/layout/RepeatingBendingProcessNew"/>
    <dgm:cxn modelId="{266BFED4-CB03-574D-8DDF-BD67ED2BA4AB}" type="presParOf" srcId="{62A7285C-F36D-704F-91FF-E3847F4239FB}" destId="{E3C1E537-6A58-C343-A7F2-3080AF36FBC3}" srcOrd="8" destOrd="0" presId="urn:microsoft.com/office/officeart/2016/7/layout/RepeatingBendingProcessNew"/>
    <dgm:cxn modelId="{F2E04C1D-11CD-2C4C-BDBA-EA34099DBEDE}" type="presParOf" srcId="{62A7285C-F36D-704F-91FF-E3847F4239FB}" destId="{06965C87-E416-E944-89F3-36661A7701AD}" srcOrd="9" destOrd="0" presId="urn:microsoft.com/office/officeart/2016/7/layout/RepeatingBendingProcessNew"/>
    <dgm:cxn modelId="{F58527AA-25C8-084C-ADAB-4072FA8C0F64}" type="presParOf" srcId="{06965C87-E416-E944-89F3-36661A7701AD}" destId="{C674E760-3D7D-BC49-B976-F3F16A6E1579}" srcOrd="0" destOrd="0" presId="urn:microsoft.com/office/officeart/2016/7/layout/RepeatingBendingProcessNew"/>
    <dgm:cxn modelId="{7F5DB80F-56CD-0340-B9DC-F434E70EEE55}" type="presParOf" srcId="{62A7285C-F36D-704F-91FF-E3847F4239FB}" destId="{7170FDF6-9514-3149-9B4B-E51DD706A006}" srcOrd="10" destOrd="0" presId="urn:microsoft.com/office/officeart/2016/7/layout/RepeatingBendingProcessNew"/>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2E56C0-D448-E24D-BA79-5C04AF33A5EC}" type="doc">
      <dgm:prSet loTypeId="urn:microsoft.com/office/officeart/2005/8/layout/vList2" loCatId="list" qsTypeId="urn:microsoft.com/office/officeart/2005/8/quickstyle/simple1" qsCatId="simple" csTypeId="urn:microsoft.com/office/officeart/2005/8/colors/accent1_3" csCatId="accent1"/>
      <dgm:spPr/>
      <dgm:t>
        <a:bodyPr/>
        <a:lstStyle/>
        <a:p>
          <a:endParaRPr lang="en-US"/>
        </a:p>
      </dgm:t>
    </dgm:pt>
    <dgm:pt modelId="{3829E547-A387-0F4D-B67E-FA89FE8D094A}">
      <dgm:prSet/>
      <dgm:spPr/>
      <dgm:t>
        <a:bodyPr/>
        <a:lstStyle/>
        <a:p>
          <a:r>
            <a:rPr lang="en-US"/>
            <a:t>The first entity is </a:t>
          </a:r>
          <a:r>
            <a:rPr lang="en-US" b="1"/>
            <a:t>Account</a:t>
          </a:r>
          <a:r>
            <a:rPr lang="en-US"/>
            <a:t>, that holds website’s Account, and besides its primary key </a:t>
          </a:r>
          <a:r>
            <a:rPr lang="en-US" err="1"/>
            <a:t>AccountID</a:t>
          </a:r>
          <a:r>
            <a:rPr lang="en-US"/>
            <a:t>, it holds account details such as user’s Name, Email, Password, Entry Creation and Change date/times, Account Type (such as User or Administrator), and 2 foreign keys to Zoom Account and Calendar entities. </a:t>
          </a:r>
        </a:p>
      </dgm:t>
    </dgm:pt>
    <dgm:pt modelId="{76621DFC-BCF5-7F4C-979E-7F84608BDBB5}" type="parTrans" cxnId="{C556010F-560D-D44C-AE39-39865EAF500C}">
      <dgm:prSet/>
      <dgm:spPr/>
      <dgm:t>
        <a:bodyPr/>
        <a:lstStyle/>
        <a:p>
          <a:endParaRPr lang="en-US"/>
        </a:p>
      </dgm:t>
    </dgm:pt>
    <dgm:pt modelId="{76F3A9E4-0E33-0846-8143-75492A83CEB0}" type="sibTrans" cxnId="{C556010F-560D-D44C-AE39-39865EAF500C}">
      <dgm:prSet/>
      <dgm:spPr/>
      <dgm:t>
        <a:bodyPr/>
        <a:lstStyle/>
        <a:p>
          <a:endParaRPr lang="en-US"/>
        </a:p>
      </dgm:t>
    </dgm:pt>
    <dgm:pt modelId="{194DF7C5-D60B-5347-8DC3-6C04FE976FC7}">
      <dgm:prSet/>
      <dgm:spPr/>
      <dgm:t>
        <a:bodyPr/>
        <a:lstStyle/>
        <a:p>
          <a:r>
            <a:rPr lang="en-US" b="1"/>
            <a:t>Zoom Account </a:t>
          </a:r>
          <a:r>
            <a:rPr lang="en-US"/>
            <a:t>entity’s, with its self-explanatory name, primary key is ZoomID, and it holds attributes of Zoom’s Name, Account number, Password, and one foreign key to Zoom Calendar entity. There should be none (such as for Administrator) or one (such as for a User) Zoom Account per a website’s Account. </a:t>
          </a:r>
        </a:p>
      </dgm:t>
    </dgm:pt>
    <dgm:pt modelId="{D93AF389-4DC2-B346-8448-8849D0B4987D}" type="parTrans" cxnId="{BC68D7D8-4213-ED4D-B619-548AF34FDF04}">
      <dgm:prSet/>
      <dgm:spPr/>
      <dgm:t>
        <a:bodyPr/>
        <a:lstStyle/>
        <a:p>
          <a:endParaRPr lang="en-US"/>
        </a:p>
      </dgm:t>
    </dgm:pt>
    <dgm:pt modelId="{0F9C401D-3441-084B-A195-266EF6A1E3EA}" type="sibTrans" cxnId="{BC68D7D8-4213-ED4D-B619-548AF34FDF04}">
      <dgm:prSet/>
      <dgm:spPr/>
      <dgm:t>
        <a:bodyPr/>
        <a:lstStyle/>
        <a:p>
          <a:endParaRPr lang="en-US"/>
        </a:p>
      </dgm:t>
    </dgm:pt>
    <dgm:pt modelId="{EF5CD778-4F94-F248-96F9-D41E2C33A264}">
      <dgm:prSet/>
      <dgm:spPr/>
      <dgm:t>
        <a:bodyPr/>
        <a:lstStyle/>
        <a:p>
          <a:r>
            <a:rPr lang="en-US" b="1"/>
            <a:t>Zoom Calendar </a:t>
          </a:r>
          <a:r>
            <a:rPr lang="en-US"/>
            <a:t>entity’s, self-explanatorily named, primary key is merged from ZoomCalendarID and DateTimeSlotID, with Event Detail Copy containing virtually all details later emailed as a confirmation, and Link containing a separate copy of the meeting’s link for quick access purposes. Each Zoom Calendar has exactly one Zoom Account.</a:t>
          </a:r>
        </a:p>
      </dgm:t>
    </dgm:pt>
    <dgm:pt modelId="{B796704E-4971-A34E-941A-8CDCF1C9E481}" type="parTrans" cxnId="{19C4438C-355E-644C-ABB5-93FF550B4525}">
      <dgm:prSet/>
      <dgm:spPr/>
      <dgm:t>
        <a:bodyPr/>
        <a:lstStyle/>
        <a:p>
          <a:endParaRPr lang="en-US"/>
        </a:p>
      </dgm:t>
    </dgm:pt>
    <dgm:pt modelId="{A97B20DC-6728-E84B-88D7-1C983E030C8E}" type="sibTrans" cxnId="{19C4438C-355E-644C-ABB5-93FF550B4525}">
      <dgm:prSet/>
      <dgm:spPr/>
      <dgm:t>
        <a:bodyPr/>
        <a:lstStyle/>
        <a:p>
          <a:endParaRPr lang="en-US"/>
        </a:p>
      </dgm:t>
    </dgm:pt>
    <dgm:pt modelId="{BF32EBE6-E35E-AD4B-9C2A-D281AAA14CA2}" type="pres">
      <dgm:prSet presAssocID="{472E56C0-D448-E24D-BA79-5C04AF33A5EC}" presName="linear" presStyleCnt="0">
        <dgm:presLayoutVars>
          <dgm:animLvl val="lvl"/>
          <dgm:resizeHandles val="exact"/>
        </dgm:presLayoutVars>
      </dgm:prSet>
      <dgm:spPr/>
      <dgm:t>
        <a:bodyPr/>
        <a:lstStyle/>
        <a:p>
          <a:endParaRPr lang="en-US"/>
        </a:p>
      </dgm:t>
    </dgm:pt>
    <dgm:pt modelId="{9641C0D2-7758-344C-8EA2-B1246EAAF6EB}" type="pres">
      <dgm:prSet presAssocID="{3829E547-A387-0F4D-B67E-FA89FE8D094A}" presName="parentText" presStyleLbl="node1" presStyleIdx="0" presStyleCnt="3">
        <dgm:presLayoutVars>
          <dgm:chMax val="0"/>
          <dgm:bulletEnabled val="1"/>
        </dgm:presLayoutVars>
      </dgm:prSet>
      <dgm:spPr/>
      <dgm:t>
        <a:bodyPr/>
        <a:lstStyle/>
        <a:p>
          <a:endParaRPr lang="en-US"/>
        </a:p>
      </dgm:t>
    </dgm:pt>
    <dgm:pt modelId="{28BBE86C-B2D0-F64D-93F6-6D38207A51F3}" type="pres">
      <dgm:prSet presAssocID="{76F3A9E4-0E33-0846-8143-75492A83CEB0}" presName="spacer" presStyleCnt="0"/>
      <dgm:spPr/>
    </dgm:pt>
    <dgm:pt modelId="{C79E59C0-F2B4-CA40-B836-79D88838100D}" type="pres">
      <dgm:prSet presAssocID="{194DF7C5-D60B-5347-8DC3-6C04FE976FC7}" presName="parentText" presStyleLbl="node1" presStyleIdx="1" presStyleCnt="3">
        <dgm:presLayoutVars>
          <dgm:chMax val="0"/>
          <dgm:bulletEnabled val="1"/>
        </dgm:presLayoutVars>
      </dgm:prSet>
      <dgm:spPr/>
      <dgm:t>
        <a:bodyPr/>
        <a:lstStyle/>
        <a:p>
          <a:endParaRPr lang="en-US"/>
        </a:p>
      </dgm:t>
    </dgm:pt>
    <dgm:pt modelId="{547EFB1E-C46B-4C44-A8D6-AB04927D9F3B}" type="pres">
      <dgm:prSet presAssocID="{0F9C401D-3441-084B-A195-266EF6A1E3EA}" presName="spacer" presStyleCnt="0"/>
      <dgm:spPr/>
    </dgm:pt>
    <dgm:pt modelId="{86EAF82A-2B96-6C4E-8DA0-39FFCE7DDA78}" type="pres">
      <dgm:prSet presAssocID="{EF5CD778-4F94-F248-96F9-D41E2C33A264}" presName="parentText" presStyleLbl="node1" presStyleIdx="2" presStyleCnt="3">
        <dgm:presLayoutVars>
          <dgm:chMax val="0"/>
          <dgm:bulletEnabled val="1"/>
        </dgm:presLayoutVars>
      </dgm:prSet>
      <dgm:spPr/>
      <dgm:t>
        <a:bodyPr/>
        <a:lstStyle/>
        <a:p>
          <a:endParaRPr lang="en-US"/>
        </a:p>
      </dgm:t>
    </dgm:pt>
  </dgm:ptLst>
  <dgm:cxnLst>
    <dgm:cxn modelId="{E454415C-B58C-AE4C-9798-5CCFC8C58ED2}" type="presOf" srcId="{EF5CD778-4F94-F248-96F9-D41E2C33A264}" destId="{86EAF82A-2B96-6C4E-8DA0-39FFCE7DDA78}" srcOrd="0" destOrd="0" presId="urn:microsoft.com/office/officeart/2005/8/layout/vList2"/>
    <dgm:cxn modelId="{E031A692-D027-0F4B-8F38-F88673044347}" type="presOf" srcId="{194DF7C5-D60B-5347-8DC3-6C04FE976FC7}" destId="{C79E59C0-F2B4-CA40-B836-79D88838100D}" srcOrd="0" destOrd="0" presId="urn:microsoft.com/office/officeart/2005/8/layout/vList2"/>
    <dgm:cxn modelId="{25BF035F-EFFA-2746-9D48-021AFBEDFF53}" type="presOf" srcId="{472E56C0-D448-E24D-BA79-5C04AF33A5EC}" destId="{BF32EBE6-E35E-AD4B-9C2A-D281AAA14CA2}" srcOrd="0" destOrd="0" presId="urn:microsoft.com/office/officeart/2005/8/layout/vList2"/>
    <dgm:cxn modelId="{C556010F-560D-D44C-AE39-39865EAF500C}" srcId="{472E56C0-D448-E24D-BA79-5C04AF33A5EC}" destId="{3829E547-A387-0F4D-B67E-FA89FE8D094A}" srcOrd="0" destOrd="0" parTransId="{76621DFC-BCF5-7F4C-979E-7F84608BDBB5}" sibTransId="{76F3A9E4-0E33-0846-8143-75492A83CEB0}"/>
    <dgm:cxn modelId="{5518F793-5F5B-5349-B289-DF7862643B8B}" type="presOf" srcId="{3829E547-A387-0F4D-B67E-FA89FE8D094A}" destId="{9641C0D2-7758-344C-8EA2-B1246EAAF6EB}" srcOrd="0" destOrd="0" presId="urn:microsoft.com/office/officeart/2005/8/layout/vList2"/>
    <dgm:cxn modelId="{BC68D7D8-4213-ED4D-B619-548AF34FDF04}" srcId="{472E56C0-D448-E24D-BA79-5C04AF33A5EC}" destId="{194DF7C5-D60B-5347-8DC3-6C04FE976FC7}" srcOrd="1" destOrd="0" parTransId="{D93AF389-4DC2-B346-8448-8849D0B4987D}" sibTransId="{0F9C401D-3441-084B-A195-266EF6A1E3EA}"/>
    <dgm:cxn modelId="{19C4438C-355E-644C-ABB5-93FF550B4525}" srcId="{472E56C0-D448-E24D-BA79-5C04AF33A5EC}" destId="{EF5CD778-4F94-F248-96F9-D41E2C33A264}" srcOrd="2" destOrd="0" parTransId="{B796704E-4971-A34E-941A-8CDCF1C9E481}" sibTransId="{A97B20DC-6728-E84B-88D7-1C983E030C8E}"/>
    <dgm:cxn modelId="{12718B5B-08B6-9847-B3C6-BFEA12C9E221}" type="presParOf" srcId="{BF32EBE6-E35E-AD4B-9C2A-D281AAA14CA2}" destId="{9641C0D2-7758-344C-8EA2-B1246EAAF6EB}" srcOrd="0" destOrd="0" presId="urn:microsoft.com/office/officeart/2005/8/layout/vList2"/>
    <dgm:cxn modelId="{46599D8F-D357-1B44-989F-DFD2ACA8BC19}" type="presParOf" srcId="{BF32EBE6-E35E-AD4B-9C2A-D281AAA14CA2}" destId="{28BBE86C-B2D0-F64D-93F6-6D38207A51F3}" srcOrd="1" destOrd="0" presId="urn:microsoft.com/office/officeart/2005/8/layout/vList2"/>
    <dgm:cxn modelId="{80639C02-004D-D34A-BED8-B47DA74BEF77}" type="presParOf" srcId="{BF32EBE6-E35E-AD4B-9C2A-D281AAA14CA2}" destId="{C79E59C0-F2B4-CA40-B836-79D88838100D}" srcOrd="2" destOrd="0" presId="urn:microsoft.com/office/officeart/2005/8/layout/vList2"/>
    <dgm:cxn modelId="{C47AED15-EA46-AE48-959D-B8A7CC61B97D}" type="presParOf" srcId="{BF32EBE6-E35E-AD4B-9C2A-D281AAA14CA2}" destId="{547EFB1E-C46B-4C44-A8D6-AB04927D9F3B}" srcOrd="3" destOrd="0" presId="urn:microsoft.com/office/officeart/2005/8/layout/vList2"/>
    <dgm:cxn modelId="{501E6F6E-5B1B-F449-8CAB-1193E3ED5FAC}" type="presParOf" srcId="{BF32EBE6-E35E-AD4B-9C2A-D281AAA14CA2}" destId="{86EAF82A-2B96-6C4E-8DA0-39FFCE7DDA78}" srcOrd="4"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2E56C0-D448-E24D-BA79-5C04AF33A5EC}"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n-US"/>
        </a:p>
      </dgm:t>
    </dgm:pt>
    <dgm:pt modelId="{3829E547-A387-0F4D-B67E-FA89FE8D094A}">
      <dgm:prSet/>
      <dgm:spPr/>
      <dgm:t>
        <a:bodyPr/>
        <a:lstStyle/>
        <a:p>
          <a:r>
            <a:rPr lang="en-US" b="1"/>
            <a:t>Calendar</a:t>
          </a:r>
          <a:r>
            <a:rPr lang="en-US"/>
            <a:t> entity holds the user’s calendar, and its primary key is merged from </a:t>
          </a:r>
          <a:r>
            <a:rPr lang="en-US" err="1"/>
            <a:t>CalendarID</a:t>
          </a:r>
          <a:r>
            <a:rPr lang="en-US"/>
            <a:t>, </a:t>
          </a:r>
          <a:r>
            <a:rPr lang="en-US" err="1"/>
            <a:t>DayID</a:t>
          </a:r>
          <a:r>
            <a:rPr lang="en-US"/>
            <a:t>, and </a:t>
          </a:r>
          <a:r>
            <a:rPr lang="en-US" err="1"/>
            <a:t>TimeSlotID</a:t>
          </a:r>
          <a:r>
            <a:rPr lang="en-US"/>
            <a:t>, with attributes being </a:t>
          </a:r>
          <a:r>
            <a:rPr lang="en-US" err="1"/>
            <a:t>IsAvailable</a:t>
          </a:r>
          <a:r>
            <a:rPr lang="en-US"/>
            <a:t>, </a:t>
          </a:r>
          <a:r>
            <a:rPr lang="en-US" err="1"/>
            <a:t>ChangedBy</a:t>
          </a:r>
          <a:r>
            <a:rPr lang="en-US"/>
            <a:t>, </a:t>
          </a:r>
          <a:r>
            <a:rPr lang="en-US" err="1"/>
            <a:t>ChangeDateTime</a:t>
          </a:r>
          <a:r>
            <a:rPr lang="en-US"/>
            <a:t>, and one foreign key to the Event entity. Calendar can have zero or many Events. </a:t>
          </a:r>
        </a:p>
      </dgm:t>
    </dgm:pt>
    <dgm:pt modelId="{76621DFC-BCF5-7F4C-979E-7F84608BDBB5}" type="parTrans" cxnId="{C556010F-560D-D44C-AE39-39865EAF500C}">
      <dgm:prSet/>
      <dgm:spPr/>
      <dgm:t>
        <a:bodyPr/>
        <a:lstStyle/>
        <a:p>
          <a:endParaRPr lang="en-US"/>
        </a:p>
      </dgm:t>
    </dgm:pt>
    <dgm:pt modelId="{76F3A9E4-0E33-0846-8143-75492A83CEB0}" type="sibTrans" cxnId="{C556010F-560D-D44C-AE39-39865EAF500C}">
      <dgm:prSet/>
      <dgm:spPr/>
      <dgm:t>
        <a:bodyPr/>
        <a:lstStyle/>
        <a:p>
          <a:endParaRPr lang="en-US"/>
        </a:p>
      </dgm:t>
    </dgm:pt>
    <dgm:pt modelId="{194DF7C5-D60B-5347-8DC3-6C04FE976FC7}">
      <dgm:prSet/>
      <dgm:spPr/>
      <dgm:t>
        <a:bodyPr/>
        <a:lstStyle/>
        <a:p>
          <a:r>
            <a:rPr lang="en-US" b="1"/>
            <a:t>Event</a:t>
          </a:r>
          <a:r>
            <a:rPr lang="en-US"/>
            <a:t> entity holds event details, and its primary key is </a:t>
          </a:r>
          <a:r>
            <a:rPr lang="en-US" err="1"/>
            <a:t>EventID</a:t>
          </a:r>
          <a:r>
            <a:rPr lang="en-US"/>
            <a:t>, and it holds attributes </a:t>
          </a:r>
          <a:r>
            <a:rPr lang="en-US" err="1"/>
            <a:t>EventName</a:t>
          </a:r>
          <a:r>
            <a:rPr lang="en-US"/>
            <a:t>, event Start and End date/times, and 2 foreign keys to </a:t>
          </a:r>
          <a:r>
            <a:rPr lang="en-US" err="1"/>
            <a:t>AppointmentType</a:t>
          </a:r>
          <a:r>
            <a:rPr lang="en-US"/>
            <a:t> and Recurring entities. Event can have exactly one appointment type and from zero to many recurrences, as well as from one to many attendee reservations.</a:t>
          </a:r>
        </a:p>
      </dgm:t>
    </dgm:pt>
    <dgm:pt modelId="{D93AF389-4DC2-B346-8448-8849D0B4987D}" type="parTrans" cxnId="{BC68D7D8-4213-ED4D-B619-548AF34FDF04}">
      <dgm:prSet/>
      <dgm:spPr/>
      <dgm:t>
        <a:bodyPr/>
        <a:lstStyle/>
        <a:p>
          <a:endParaRPr lang="en-US"/>
        </a:p>
      </dgm:t>
    </dgm:pt>
    <dgm:pt modelId="{0F9C401D-3441-084B-A195-266EF6A1E3EA}" type="sibTrans" cxnId="{BC68D7D8-4213-ED4D-B619-548AF34FDF04}">
      <dgm:prSet/>
      <dgm:spPr/>
      <dgm:t>
        <a:bodyPr/>
        <a:lstStyle/>
        <a:p>
          <a:endParaRPr lang="en-US"/>
        </a:p>
      </dgm:t>
    </dgm:pt>
    <dgm:pt modelId="{EF5CD778-4F94-F248-96F9-D41E2C33A264}">
      <dgm:prSet/>
      <dgm:spPr/>
      <dgm:t>
        <a:bodyPr/>
        <a:lstStyle/>
        <a:p>
          <a:r>
            <a:rPr lang="en-US" b="1"/>
            <a:t>Reservation</a:t>
          </a:r>
          <a:r>
            <a:rPr lang="en-US"/>
            <a:t> entity is used to combine all possible combinations of events and attendees, and its primary key is merged from foreign keys to Event and Attendee entities. A reservation entry would have exactly one event and one attendee. </a:t>
          </a:r>
        </a:p>
      </dgm:t>
    </dgm:pt>
    <dgm:pt modelId="{B796704E-4971-A34E-941A-8CDCF1C9E481}" type="parTrans" cxnId="{19C4438C-355E-644C-ABB5-93FF550B4525}">
      <dgm:prSet/>
      <dgm:spPr/>
      <dgm:t>
        <a:bodyPr/>
        <a:lstStyle/>
        <a:p>
          <a:endParaRPr lang="en-US"/>
        </a:p>
      </dgm:t>
    </dgm:pt>
    <dgm:pt modelId="{A97B20DC-6728-E84B-88D7-1C983E030C8E}" type="sibTrans" cxnId="{19C4438C-355E-644C-ABB5-93FF550B4525}">
      <dgm:prSet/>
      <dgm:spPr/>
      <dgm:t>
        <a:bodyPr/>
        <a:lstStyle/>
        <a:p>
          <a:endParaRPr lang="en-US"/>
        </a:p>
      </dgm:t>
    </dgm:pt>
    <dgm:pt modelId="{BF32EBE6-E35E-AD4B-9C2A-D281AAA14CA2}" type="pres">
      <dgm:prSet presAssocID="{472E56C0-D448-E24D-BA79-5C04AF33A5EC}" presName="linear" presStyleCnt="0">
        <dgm:presLayoutVars>
          <dgm:animLvl val="lvl"/>
          <dgm:resizeHandles val="exact"/>
        </dgm:presLayoutVars>
      </dgm:prSet>
      <dgm:spPr/>
      <dgm:t>
        <a:bodyPr/>
        <a:lstStyle/>
        <a:p>
          <a:endParaRPr lang="en-US"/>
        </a:p>
      </dgm:t>
    </dgm:pt>
    <dgm:pt modelId="{9641C0D2-7758-344C-8EA2-B1246EAAF6EB}" type="pres">
      <dgm:prSet presAssocID="{3829E547-A387-0F4D-B67E-FA89FE8D094A}" presName="parentText" presStyleLbl="node1" presStyleIdx="0" presStyleCnt="3">
        <dgm:presLayoutVars>
          <dgm:chMax val="0"/>
          <dgm:bulletEnabled val="1"/>
        </dgm:presLayoutVars>
      </dgm:prSet>
      <dgm:spPr/>
      <dgm:t>
        <a:bodyPr/>
        <a:lstStyle/>
        <a:p>
          <a:endParaRPr lang="en-US"/>
        </a:p>
      </dgm:t>
    </dgm:pt>
    <dgm:pt modelId="{28BBE86C-B2D0-F64D-93F6-6D38207A51F3}" type="pres">
      <dgm:prSet presAssocID="{76F3A9E4-0E33-0846-8143-75492A83CEB0}" presName="spacer" presStyleCnt="0"/>
      <dgm:spPr/>
    </dgm:pt>
    <dgm:pt modelId="{C79E59C0-F2B4-CA40-B836-79D88838100D}" type="pres">
      <dgm:prSet presAssocID="{194DF7C5-D60B-5347-8DC3-6C04FE976FC7}" presName="parentText" presStyleLbl="node1" presStyleIdx="1" presStyleCnt="3">
        <dgm:presLayoutVars>
          <dgm:chMax val="0"/>
          <dgm:bulletEnabled val="1"/>
        </dgm:presLayoutVars>
      </dgm:prSet>
      <dgm:spPr/>
      <dgm:t>
        <a:bodyPr/>
        <a:lstStyle/>
        <a:p>
          <a:endParaRPr lang="en-US"/>
        </a:p>
      </dgm:t>
    </dgm:pt>
    <dgm:pt modelId="{547EFB1E-C46B-4C44-A8D6-AB04927D9F3B}" type="pres">
      <dgm:prSet presAssocID="{0F9C401D-3441-084B-A195-266EF6A1E3EA}" presName="spacer" presStyleCnt="0"/>
      <dgm:spPr/>
    </dgm:pt>
    <dgm:pt modelId="{86EAF82A-2B96-6C4E-8DA0-39FFCE7DDA78}" type="pres">
      <dgm:prSet presAssocID="{EF5CD778-4F94-F248-96F9-D41E2C33A264}" presName="parentText" presStyleLbl="node1" presStyleIdx="2" presStyleCnt="3">
        <dgm:presLayoutVars>
          <dgm:chMax val="0"/>
          <dgm:bulletEnabled val="1"/>
        </dgm:presLayoutVars>
      </dgm:prSet>
      <dgm:spPr/>
      <dgm:t>
        <a:bodyPr/>
        <a:lstStyle/>
        <a:p>
          <a:endParaRPr lang="en-US"/>
        </a:p>
      </dgm:t>
    </dgm:pt>
  </dgm:ptLst>
  <dgm:cxnLst>
    <dgm:cxn modelId="{E454415C-B58C-AE4C-9798-5CCFC8C58ED2}" type="presOf" srcId="{EF5CD778-4F94-F248-96F9-D41E2C33A264}" destId="{86EAF82A-2B96-6C4E-8DA0-39FFCE7DDA78}" srcOrd="0" destOrd="0" presId="urn:microsoft.com/office/officeart/2005/8/layout/vList2"/>
    <dgm:cxn modelId="{E031A692-D027-0F4B-8F38-F88673044347}" type="presOf" srcId="{194DF7C5-D60B-5347-8DC3-6C04FE976FC7}" destId="{C79E59C0-F2B4-CA40-B836-79D88838100D}" srcOrd="0" destOrd="0" presId="urn:microsoft.com/office/officeart/2005/8/layout/vList2"/>
    <dgm:cxn modelId="{25BF035F-EFFA-2746-9D48-021AFBEDFF53}" type="presOf" srcId="{472E56C0-D448-E24D-BA79-5C04AF33A5EC}" destId="{BF32EBE6-E35E-AD4B-9C2A-D281AAA14CA2}" srcOrd="0" destOrd="0" presId="urn:microsoft.com/office/officeart/2005/8/layout/vList2"/>
    <dgm:cxn modelId="{C556010F-560D-D44C-AE39-39865EAF500C}" srcId="{472E56C0-D448-E24D-BA79-5C04AF33A5EC}" destId="{3829E547-A387-0F4D-B67E-FA89FE8D094A}" srcOrd="0" destOrd="0" parTransId="{76621DFC-BCF5-7F4C-979E-7F84608BDBB5}" sibTransId="{76F3A9E4-0E33-0846-8143-75492A83CEB0}"/>
    <dgm:cxn modelId="{5518F793-5F5B-5349-B289-DF7862643B8B}" type="presOf" srcId="{3829E547-A387-0F4D-B67E-FA89FE8D094A}" destId="{9641C0D2-7758-344C-8EA2-B1246EAAF6EB}" srcOrd="0" destOrd="0" presId="urn:microsoft.com/office/officeart/2005/8/layout/vList2"/>
    <dgm:cxn modelId="{BC68D7D8-4213-ED4D-B619-548AF34FDF04}" srcId="{472E56C0-D448-E24D-BA79-5C04AF33A5EC}" destId="{194DF7C5-D60B-5347-8DC3-6C04FE976FC7}" srcOrd="1" destOrd="0" parTransId="{D93AF389-4DC2-B346-8448-8849D0B4987D}" sibTransId="{0F9C401D-3441-084B-A195-266EF6A1E3EA}"/>
    <dgm:cxn modelId="{19C4438C-355E-644C-ABB5-93FF550B4525}" srcId="{472E56C0-D448-E24D-BA79-5C04AF33A5EC}" destId="{EF5CD778-4F94-F248-96F9-D41E2C33A264}" srcOrd="2" destOrd="0" parTransId="{B796704E-4971-A34E-941A-8CDCF1C9E481}" sibTransId="{A97B20DC-6728-E84B-88D7-1C983E030C8E}"/>
    <dgm:cxn modelId="{12718B5B-08B6-9847-B3C6-BFEA12C9E221}" type="presParOf" srcId="{BF32EBE6-E35E-AD4B-9C2A-D281AAA14CA2}" destId="{9641C0D2-7758-344C-8EA2-B1246EAAF6EB}" srcOrd="0" destOrd="0" presId="urn:microsoft.com/office/officeart/2005/8/layout/vList2"/>
    <dgm:cxn modelId="{46599D8F-D357-1B44-989F-DFD2ACA8BC19}" type="presParOf" srcId="{BF32EBE6-E35E-AD4B-9C2A-D281AAA14CA2}" destId="{28BBE86C-B2D0-F64D-93F6-6D38207A51F3}" srcOrd="1" destOrd="0" presId="urn:microsoft.com/office/officeart/2005/8/layout/vList2"/>
    <dgm:cxn modelId="{80639C02-004D-D34A-BED8-B47DA74BEF77}" type="presParOf" srcId="{BF32EBE6-E35E-AD4B-9C2A-D281AAA14CA2}" destId="{C79E59C0-F2B4-CA40-B836-79D88838100D}" srcOrd="2" destOrd="0" presId="urn:microsoft.com/office/officeart/2005/8/layout/vList2"/>
    <dgm:cxn modelId="{C47AED15-EA46-AE48-959D-B8A7CC61B97D}" type="presParOf" srcId="{BF32EBE6-E35E-AD4B-9C2A-D281AAA14CA2}" destId="{547EFB1E-C46B-4C44-A8D6-AB04927D9F3B}" srcOrd="3" destOrd="0" presId="urn:microsoft.com/office/officeart/2005/8/layout/vList2"/>
    <dgm:cxn modelId="{501E6F6E-5B1B-F449-8CAB-1193E3ED5FAC}" type="presParOf" srcId="{BF32EBE6-E35E-AD4B-9C2A-D281AAA14CA2}" destId="{86EAF82A-2B96-6C4E-8DA0-39FFCE7DDA78}" srcOrd="4"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2E56C0-D448-E24D-BA79-5C04AF33A5EC}"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n-US"/>
        </a:p>
      </dgm:t>
    </dgm:pt>
    <dgm:pt modelId="{3829E547-A387-0F4D-B67E-FA89FE8D094A}">
      <dgm:prSet/>
      <dgm:spPr/>
      <dgm:t>
        <a:bodyPr/>
        <a:lstStyle/>
        <a:p>
          <a:r>
            <a:rPr lang="en-US" b="1"/>
            <a:t>Attendee</a:t>
          </a:r>
          <a:r>
            <a:rPr lang="en-US"/>
            <a:t> entity holds all possible attendees, and its primary key is </a:t>
          </a:r>
          <a:r>
            <a:rPr lang="en-US" err="1"/>
            <a:t>AttendeeID</a:t>
          </a:r>
          <a:r>
            <a:rPr lang="en-US"/>
            <a:t>, with attributes of each attendee’s Name and notification Email address. Yes, in theory there could be multiple email addresses, but we are keeping it simple. Each attendee can be linked to from zero or many reservations. </a:t>
          </a:r>
        </a:p>
      </dgm:t>
    </dgm:pt>
    <dgm:pt modelId="{76621DFC-BCF5-7F4C-979E-7F84608BDBB5}" type="parTrans" cxnId="{C556010F-560D-D44C-AE39-39865EAF500C}">
      <dgm:prSet/>
      <dgm:spPr/>
      <dgm:t>
        <a:bodyPr/>
        <a:lstStyle/>
        <a:p>
          <a:endParaRPr lang="en-US"/>
        </a:p>
      </dgm:t>
    </dgm:pt>
    <dgm:pt modelId="{76F3A9E4-0E33-0846-8143-75492A83CEB0}" type="sibTrans" cxnId="{C556010F-560D-D44C-AE39-39865EAF500C}">
      <dgm:prSet/>
      <dgm:spPr/>
      <dgm:t>
        <a:bodyPr/>
        <a:lstStyle/>
        <a:p>
          <a:endParaRPr lang="en-US"/>
        </a:p>
      </dgm:t>
    </dgm:pt>
    <dgm:pt modelId="{194DF7C5-D60B-5347-8DC3-6C04FE976FC7}">
      <dgm:prSet/>
      <dgm:spPr/>
      <dgm:t>
        <a:bodyPr/>
        <a:lstStyle/>
        <a:p>
          <a:r>
            <a:rPr lang="en-US" b="1" err="1"/>
            <a:t>AppointmentType</a:t>
          </a:r>
          <a:r>
            <a:rPr lang="en-US"/>
            <a:t> entity holds all possible appointment types, and its primary key is </a:t>
          </a:r>
          <a:r>
            <a:rPr lang="en-US" err="1"/>
            <a:t>TypeID</a:t>
          </a:r>
          <a:r>
            <a:rPr lang="en-US"/>
            <a:t>, with attributes being appointment type’s name (TypeName) and Description. Each appointment type can be used in from zero or many events. </a:t>
          </a:r>
        </a:p>
      </dgm:t>
    </dgm:pt>
    <dgm:pt modelId="{D93AF389-4DC2-B346-8448-8849D0B4987D}" type="parTrans" cxnId="{BC68D7D8-4213-ED4D-B619-548AF34FDF04}">
      <dgm:prSet/>
      <dgm:spPr/>
      <dgm:t>
        <a:bodyPr/>
        <a:lstStyle/>
        <a:p>
          <a:endParaRPr lang="en-US"/>
        </a:p>
      </dgm:t>
    </dgm:pt>
    <dgm:pt modelId="{0F9C401D-3441-084B-A195-266EF6A1E3EA}" type="sibTrans" cxnId="{BC68D7D8-4213-ED4D-B619-548AF34FDF04}">
      <dgm:prSet/>
      <dgm:spPr/>
      <dgm:t>
        <a:bodyPr/>
        <a:lstStyle/>
        <a:p>
          <a:endParaRPr lang="en-US"/>
        </a:p>
      </dgm:t>
    </dgm:pt>
    <dgm:pt modelId="{EF5CD778-4F94-F248-96F9-D41E2C33A264}">
      <dgm:prSet/>
      <dgm:spPr/>
      <dgm:t>
        <a:bodyPr/>
        <a:lstStyle/>
        <a:p>
          <a:r>
            <a:rPr lang="en-US" b="1"/>
            <a:t>Recurring</a:t>
          </a:r>
          <a:r>
            <a:rPr lang="en-US"/>
            <a:t> entity holds event </a:t>
          </a:r>
          <a:r>
            <a:rPr lang="en-US" err="1"/>
            <a:t>recurrings</a:t>
          </a:r>
          <a:r>
            <a:rPr lang="en-US"/>
            <a:t>, its primary key is </a:t>
          </a:r>
          <a:r>
            <a:rPr lang="en-US" err="1"/>
            <a:t>RecurID</a:t>
          </a:r>
          <a:r>
            <a:rPr lang="en-US"/>
            <a:t>, and its attributes are </a:t>
          </a:r>
          <a:r>
            <a:rPr lang="en-US" err="1"/>
            <a:t>RecurUnit</a:t>
          </a:r>
          <a:r>
            <a:rPr lang="en-US"/>
            <a:t> (such as a month or a week) and </a:t>
          </a:r>
          <a:r>
            <a:rPr lang="en-US" err="1"/>
            <a:t>SelectedDays</a:t>
          </a:r>
          <a:r>
            <a:rPr lang="en-US"/>
            <a:t> (such as 2 for “every 2nd day of the month” if the recurring unit is “month”).</a:t>
          </a:r>
        </a:p>
      </dgm:t>
    </dgm:pt>
    <dgm:pt modelId="{B796704E-4971-A34E-941A-8CDCF1C9E481}" type="parTrans" cxnId="{19C4438C-355E-644C-ABB5-93FF550B4525}">
      <dgm:prSet/>
      <dgm:spPr/>
      <dgm:t>
        <a:bodyPr/>
        <a:lstStyle/>
        <a:p>
          <a:endParaRPr lang="en-US"/>
        </a:p>
      </dgm:t>
    </dgm:pt>
    <dgm:pt modelId="{A97B20DC-6728-E84B-88D7-1C983E030C8E}" type="sibTrans" cxnId="{19C4438C-355E-644C-ABB5-93FF550B4525}">
      <dgm:prSet/>
      <dgm:spPr/>
      <dgm:t>
        <a:bodyPr/>
        <a:lstStyle/>
        <a:p>
          <a:endParaRPr lang="en-US"/>
        </a:p>
      </dgm:t>
    </dgm:pt>
    <dgm:pt modelId="{BF32EBE6-E35E-AD4B-9C2A-D281AAA14CA2}" type="pres">
      <dgm:prSet presAssocID="{472E56C0-D448-E24D-BA79-5C04AF33A5EC}" presName="linear" presStyleCnt="0">
        <dgm:presLayoutVars>
          <dgm:animLvl val="lvl"/>
          <dgm:resizeHandles val="exact"/>
        </dgm:presLayoutVars>
      </dgm:prSet>
      <dgm:spPr/>
      <dgm:t>
        <a:bodyPr/>
        <a:lstStyle/>
        <a:p>
          <a:endParaRPr lang="en-US"/>
        </a:p>
      </dgm:t>
    </dgm:pt>
    <dgm:pt modelId="{9641C0D2-7758-344C-8EA2-B1246EAAF6EB}" type="pres">
      <dgm:prSet presAssocID="{3829E547-A387-0F4D-B67E-FA89FE8D094A}" presName="parentText" presStyleLbl="node1" presStyleIdx="0" presStyleCnt="3">
        <dgm:presLayoutVars>
          <dgm:chMax val="0"/>
          <dgm:bulletEnabled val="1"/>
        </dgm:presLayoutVars>
      </dgm:prSet>
      <dgm:spPr/>
      <dgm:t>
        <a:bodyPr/>
        <a:lstStyle/>
        <a:p>
          <a:endParaRPr lang="en-US"/>
        </a:p>
      </dgm:t>
    </dgm:pt>
    <dgm:pt modelId="{28BBE86C-B2D0-F64D-93F6-6D38207A51F3}" type="pres">
      <dgm:prSet presAssocID="{76F3A9E4-0E33-0846-8143-75492A83CEB0}" presName="spacer" presStyleCnt="0"/>
      <dgm:spPr/>
    </dgm:pt>
    <dgm:pt modelId="{C79E59C0-F2B4-CA40-B836-79D88838100D}" type="pres">
      <dgm:prSet presAssocID="{194DF7C5-D60B-5347-8DC3-6C04FE976FC7}" presName="parentText" presStyleLbl="node1" presStyleIdx="1" presStyleCnt="3">
        <dgm:presLayoutVars>
          <dgm:chMax val="0"/>
          <dgm:bulletEnabled val="1"/>
        </dgm:presLayoutVars>
      </dgm:prSet>
      <dgm:spPr/>
      <dgm:t>
        <a:bodyPr/>
        <a:lstStyle/>
        <a:p>
          <a:endParaRPr lang="en-US"/>
        </a:p>
      </dgm:t>
    </dgm:pt>
    <dgm:pt modelId="{547EFB1E-C46B-4C44-A8D6-AB04927D9F3B}" type="pres">
      <dgm:prSet presAssocID="{0F9C401D-3441-084B-A195-266EF6A1E3EA}" presName="spacer" presStyleCnt="0"/>
      <dgm:spPr/>
    </dgm:pt>
    <dgm:pt modelId="{86EAF82A-2B96-6C4E-8DA0-39FFCE7DDA78}" type="pres">
      <dgm:prSet presAssocID="{EF5CD778-4F94-F248-96F9-D41E2C33A264}" presName="parentText" presStyleLbl="node1" presStyleIdx="2" presStyleCnt="3">
        <dgm:presLayoutVars>
          <dgm:chMax val="0"/>
          <dgm:bulletEnabled val="1"/>
        </dgm:presLayoutVars>
      </dgm:prSet>
      <dgm:spPr/>
      <dgm:t>
        <a:bodyPr/>
        <a:lstStyle/>
        <a:p>
          <a:endParaRPr lang="en-US"/>
        </a:p>
      </dgm:t>
    </dgm:pt>
  </dgm:ptLst>
  <dgm:cxnLst>
    <dgm:cxn modelId="{E454415C-B58C-AE4C-9798-5CCFC8C58ED2}" type="presOf" srcId="{EF5CD778-4F94-F248-96F9-D41E2C33A264}" destId="{86EAF82A-2B96-6C4E-8DA0-39FFCE7DDA78}" srcOrd="0" destOrd="0" presId="urn:microsoft.com/office/officeart/2005/8/layout/vList2"/>
    <dgm:cxn modelId="{E031A692-D027-0F4B-8F38-F88673044347}" type="presOf" srcId="{194DF7C5-D60B-5347-8DC3-6C04FE976FC7}" destId="{C79E59C0-F2B4-CA40-B836-79D88838100D}" srcOrd="0" destOrd="0" presId="urn:microsoft.com/office/officeart/2005/8/layout/vList2"/>
    <dgm:cxn modelId="{25BF035F-EFFA-2746-9D48-021AFBEDFF53}" type="presOf" srcId="{472E56C0-D448-E24D-BA79-5C04AF33A5EC}" destId="{BF32EBE6-E35E-AD4B-9C2A-D281AAA14CA2}" srcOrd="0" destOrd="0" presId="urn:microsoft.com/office/officeart/2005/8/layout/vList2"/>
    <dgm:cxn modelId="{C556010F-560D-D44C-AE39-39865EAF500C}" srcId="{472E56C0-D448-E24D-BA79-5C04AF33A5EC}" destId="{3829E547-A387-0F4D-B67E-FA89FE8D094A}" srcOrd="0" destOrd="0" parTransId="{76621DFC-BCF5-7F4C-979E-7F84608BDBB5}" sibTransId="{76F3A9E4-0E33-0846-8143-75492A83CEB0}"/>
    <dgm:cxn modelId="{5518F793-5F5B-5349-B289-DF7862643B8B}" type="presOf" srcId="{3829E547-A387-0F4D-B67E-FA89FE8D094A}" destId="{9641C0D2-7758-344C-8EA2-B1246EAAF6EB}" srcOrd="0" destOrd="0" presId="urn:microsoft.com/office/officeart/2005/8/layout/vList2"/>
    <dgm:cxn modelId="{BC68D7D8-4213-ED4D-B619-548AF34FDF04}" srcId="{472E56C0-D448-E24D-BA79-5C04AF33A5EC}" destId="{194DF7C5-D60B-5347-8DC3-6C04FE976FC7}" srcOrd="1" destOrd="0" parTransId="{D93AF389-4DC2-B346-8448-8849D0B4987D}" sibTransId="{0F9C401D-3441-084B-A195-266EF6A1E3EA}"/>
    <dgm:cxn modelId="{19C4438C-355E-644C-ABB5-93FF550B4525}" srcId="{472E56C0-D448-E24D-BA79-5C04AF33A5EC}" destId="{EF5CD778-4F94-F248-96F9-D41E2C33A264}" srcOrd="2" destOrd="0" parTransId="{B796704E-4971-A34E-941A-8CDCF1C9E481}" sibTransId="{A97B20DC-6728-E84B-88D7-1C983E030C8E}"/>
    <dgm:cxn modelId="{12718B5B-08B6-9847-B3C6-BFEA12C9E221}" type="presParOf" srcId="{BF32EBE6-E35E-AD4B-9C2A-D281AAA14CA2}" destId="{9641C0D2-7758-344C-8EA2-B1246EAAF6EB}" srcOrd="0" destOrd="0" presId="urn:microsoft.com/office/officeart/2005/8/layout/vList2"/>
    <dgm:cxn modelId="{46599D8F-D357-1B44-989F-DFD2ACA8BC19}" type="presParOf" srcId="{BF32EBE6-E35E-AD4B-9C2A-D281AAA14CA2}" destId="{28BBE86C-B2D0-F64D-93F6-6D38207A51F3}" srcOrd="1" destOrd="0" presId="urn:microsoft.com/office/officeart/2005/8/layout/vList2"/>
    <dgm:cxn modelId="{80639C02-004D-D34A-BED8-B47DA74BEF77}" type="presParOf" srcId="{BF32EBE6-E35E-AD4B-9C2A-D281AAA14CA2}" destId="{C79E59C0-F2B4-CA40-B836-79D88838100D}" srcOrd="2" destOrd="0" presId="urn:microsoft.com/office/officeart/2005/8/layout/vList2"/>
    <dgm:cxn modelId="{C47AED15-EA46-AE48-959D-B8A7CC61B97D}" type="presParOf" srcId="{BF32EBE6-E35E-AD4B-9C2A-D281AAA14CA2}" destId="{547EFB1E-C46B-4C44-A8D6-AB04927D9F3B}" srcOrd="3" destOrd="0" presId="urn:microsoft.com/office/officeart/2005/8/layout/vList2"/>
    <dgm:cxn modelId="{501E6F6E-5B1B-F449-8CAB-1193E3ED5FAC}" type="presParOf" srcId="{BF32EBE6-E35E-AD4B-9C2A-D281AAA14CA2}" destId="{86EAF82A-2B96-6C4E-8DA0-39FFCE7DDA78}" srcOrd="4"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17FF8DF-F641-D34C-8D74-EC7C2572376D}">
      <dsp:nvSpPr>
        <dsp:cNvPr id="0" name=""/>
        <dsp:cNvSpPr/>
      </dsp:nvSpPr>
      <dsp:spPr>
        <a:xfrm>
          <a:off x="0" y="328199"/>
          <a:ext cx="8229600" cy="90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To create a scheduling platform that utilizes Zoom for meetings</a:t>
          </a:r>
          <a:r>
            <a:rPr lang="en-US" sz="1600" kern="1200">
              <a:latin typeface="Calibri Light" panose="020F0302020204030204"/>
            </a:rPr>
            <a:t>. </a:t>
          </a:r>
          <a:r>
            <a:rPr lang="en-US" sz="1600" kern="1200"/>
            <a:t>The idea behind this is to create our own version of Calendly.com</a:t>
          </a:r>
          <a:r>
            <a:rPr lang="en-US" sz="1600" kern="1200">
              <a:latin typeface="Calibri Light" panose="020F0302020204030204"/>
            </a:rPr>
            <a:t>.</a:t>
          </a:r>
        </a:p>
      </dsp:txBody>
      <dsp:txXfrm>
        <a:off x="0" y="328199"/>
        <a:ext cx="8229600" cy="907200"/>
      </dsp:txXfrm>
    </dsp:sp>
    <dsp:sp modelId="{ECB89131-B99C-064A-9ECA-B5575D35E5FE}">
      <dsp:nvSpPr>
        <dsp:cNvPr id="0" name=""/>
        <dsp:cNvSpPr/>
      </dsp:nvSpPr>
      <dsp:spPr>
        <a:xfrm>
          <a:off x="411480" y="92039"/>
          <a:ext cx="576072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b="1" kern="1200"/>
            <a:t>Goal</a:t>
          </a:r>
          <a:endParaRPr lang="en-US" sz="1600" kern="1200"/>
        </a:p>
      </dsp:txBody>
      <dsp:txXfrm>
        <a:off x="411480" y="92039"/>
        <a:ext cx="5760720" cy="472320"/>
      </dsp:txXfrm>
    </dsp:sp>
    <dsp:sp modelId="{14C4F0EC-CFB3-4945-B14A-345D5145E264}">
      <dsp:nvSpPr>
        <dsp:cNvPr id="0" name=""/>
        <dsp:cNvSpPr/>
      </dsp:nvSpPr>
      <dsp:spPr>
        <a:xfrm>
          <a:off x="0" y="1557959"/>
          <a:ext cx="8229600" cy="3074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The website is to be used by at least one Administrator and one User. Registration for both User and Admin will be required for login.</a:t>
          </a:r>
          <a:r>
            <a:rPr lang="en-US" sz="1600" kern="1200">
              <a:latin typeface="Calibri Light" panose="020F0302020204030204"/>
            </a:rPr>
            <a:t> </a:t>
          </a:r>
          <a:endParaRPr lang="en-US" sz="1600" kern="1200"/>
        </a:p>
        <a:p>
          <a:pPr marL="171450" lvl="1" indent="-171450" algn="l" defTabSz="711200">
            <a:lnSpc>
              <a:spcPct val="90000"/>
            </a:lnSpc>
            <a:spcBef>
              <a:spcPct val="0"/>
            </a:spcBef>
            <a:spcAft>
              <a:spcPct val="15000"/>
            </a:spcAft>
            <a:buChar char="••"/>
          </a:pPr>
          <a:r>
            <a:rPr lang="en-US" sz="1600" kern="1200"/>
            <a:t>Administrator plays the role of secretary/clerk</a:t>
          </a:r>
          <a:r>
            <a:rPr lang="en-US" sz="1600" kern="1200">
              <a:latin typeface="Calibri Light" panose="020F0302020204030204"/>
            </a:rPr>
            <a:t>.</a:t>
          </a:r>
          <a:endParaRPr lang="en-US" sz="1600" kern="1200"/>
        </a:p>
        <a:p>
          <a:pPr marL="171450" lvl="1" indent="-171450" algn="l" defTabSz="711200">
            <a:lnSpc>
              <a:spcPct val="90000"/>
            </a:lnSpc>
            <a:spcBef>
              <a:spcPct val="0"/>
            </a:spcBef>
            <a:spcAft>
              <a:spcPct val="15000"/>
            </a:spcAft>
            <a:buChar char="••"/>
          </a:pPr>
          <a:r>
            <a:rPr lang="en-US" sz="1600" kern="1200"/>
            <a:t>User plays the role of a manager or professor</a:t>
          </a:r>
          <a:r>
            <a:rPr lang="en-US" sz="1600" kern="1200">
              <a:latin typeface="Calibri Light" panose="020F0302020204030204"/>
            </a:rPr>
            <a:t>.</a:t>
          </a:r>
          <a:endParaRPr lang="en-US" sz="1600" kern="1200"/>
        </a:p>
        <a:p>
          <a:pPr marL="171450" lvl="1" indent="-171450" algn="l" defTabSz="711200">
            <a:lnSpc>
              <a:spcPct val="90000"/>
            </a:lnSpc>
            <a:spcBef>
              <a:spcPct val="0"/>
            </a:spcBef>
            <a:spcAft>
              <a:spcPct val="15000"/>
            </a:spcAft>
            <a:buChar char="••"/>
          </a:pPr>
          <a:r>
            <a:rPr lang="en-US" sz="1600" kern="1200"/>
            <a:t>Administrator functions – manages User’s daily availability, appointment types and respective time ranges for each appointment type, suggestions of appointments/reoccurring appointments and who attends</a:t>
          </a:r>
          <a:r>
            <a:rPr lang="en-US" sz="1600" kern="1200">
              <a:latin typeface="Calibri Light" panose="020F0302020204030204"/>
            </a:rPr>
            <a:t>.</a:t>
          </a:r>
          <a:endParaRPr lang="en-US" sz="1600" kern="1200"/>
        </a:p>
        <a:p>
          <a:pPr marL="171450" lvl="1" indent="-171450" algn="l" defTabSz="711200">
            <a:lnSpc>
              <a:spcPct val="90000"/>
            </a:lnSpc>
            <a:spcBef>
              <a:spcPct val="0"/>
            </a:spcBef>
            <a:spcAft>
              <a:spcPct val="15000"/>
            </a:spcAft>
            <a:buChar char="••"/>
          </a:pPr>
          <a:r>
            <a:rPr lang="en-US" sz="1600" kern="1200"/>
            <a:t>User functions – request administrator to schedule new appointments with the idea of “Please find a time I can meet with so and so”, change scheduling settings, setup/change Zoom account, view/approve/deny appointment requests sent by Administrator and send out Zoom email confirmation</a:t>
          </a:r>
          <a:r>
            <a:rPr lang="en-US" sz="1600" kern="1200">
              <a:latin typeface="Calibri Light" panose="020F0302020204030204"/>
            </a:rPr>
            <a:t>.</a:t>
          </a:r>
          <a:endParaRPr lang="en-US" sz="1600" kern="1200"/>
        </a:p>
      </dsp:txBody>
      <dsp:txXfrm>
        <a:off x="0" y="1557959"/>
        <a:ext cx="8229600" cy="3074399"/>
      </dsp:txXfrm>
    </dsp:sp>
    <dsp:sp modelId="{2E2180DF-CCF8-804E-9D35-FE9A7704D579}">
      <dsp:nvSpPr>
        <dsp:cNvPr id="0" name=""/>
        <dsp:cNvSpPr/>
      </dsp:nvSpPr>
      <dsp:spPr>
        <a:xfrm>
          <a:off x="411480" y="1321799"/>
          <a:ext cx="576072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rtl="0">
            <a:lnSpc>
              <a:spcPct val="90000"/>
            </a:lnSpc>
            <a:spcBef>
              <a:spcPct val="0"/>
            </a:spcBef>
            <a:spcAft>
              <a:spcPct val="35000"/>
            </a:spcAft>
          </a:pPr>
          <a:r>
            <a:rPr lang="en-US" sz="1600" b="1" kern="1200"/>
            <a:t>Overview</a:t>
          </a:r>
          <a:r>
            <a:rPr lang="en-US" sz="1600" kern="1200">
              <a:latin typeface="Calibri Light" panose="020F0302020204030204"/>
            </a:rPr>
            <a:t> </a:t>
          </a:r>
          <a:endParaRPr lang="en-US" sz="1600" kern="1200"/>
        </a:p>
      </dsp:txBody>
      <dsp:txXfrm>
        <a:off x="411480" y="1321799"/>
        <a:ext cx="5760720" cy="47232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03BDD75-6CEF-7940-BF5E-2B5D0E1E8E1D}">
      <dsp:nvSpPr>
        <dsp:cNvPr id="0" name=""/>
        <dsp:cNvSpPr/>
      </dsp:nvSpPr>
      <dsp:spPr>
        <a:xfrm>
          <a:off x="468272" y="3745"/>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t>Account login for user and administrator</a:t>
          </a:r>
        </a:p>
      </dsp:txBody>
      <dsp:txXfrm>
        <a:off x="468272" y="3745"/>
        <a:ext cx="2171923" cy="1303153"/>
      </dsp:txXfrm>
    </dsp:sp>
    <dsp:sp modelId="{0B3B5AB5-F8C2-624C-98DD-3C0000168919}">
      <dsp:nvSpPr>
        <dsp:cNvPr id="0" name=""/>
        <dsp:cNvSpPr/>
      </dsp:nvSpPr>
      <dsp:spPr>
        <a:xfrm>
          <a:off x="2857388" y="3745"/>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t>For the administrator to specify appointment types for different hours</a:t>
          </a:r>
        </a:p>
      </dsp:txBody>
      <dsp:txXfrm>
        <a:off x="2857388" y="3745"/>
        <a:ext cx="2171923" cy="1303153"/>
      </dsp:txXfrm>
    </dsp:sp>
    <dsp:sp modelId="{B11E1811-A35B-0B48-B2FA-361C75050B0F}">
      <dsp:nvSpPr>
        <dsp:cNvPr id="0" name=""/>
        <dsp:cNvSpPr/>
      </dsp:nvSpPr>
      <dsp:spPr>
        <a:xfrm>
          <a:off x="5246503" y="3745"/>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t>For the administrator to specify days of availability and reoccurring events</a:t>
          </a:r>
        </a:p>
      </dsp:txBody>
      <dsp:txXfrm>
        <a:off x="5246503" y="3745"/>
        <a:ext cx="2171923" cy="1303153"/>
      </dsp:txXfrm>
    </dsp:sp>
    <dsp:sp modelId="{83A242E1-F397-9B41-9F89-67B1E2B35950}">
      <dsp:nvSpPr>
        <dsp:cNvPr id="0" name=""/>
        <dsp:cNvSpPr/>
      </dsp:nvSpPr>
      <dsp:spPr>
        <a:xfrm>
          <a:off x="468272" y="1524092"/>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t>For the administrator to be able to specify the time range/time/number of bookings for each appointment type</a:t>
          </a:r>
        </a:p>
      </dsp:txBody>
      <dsp:txXfrm>
        <a:off x="468272" y="1524092"/>
        <a:ext cx="2171923" cy="1303153"/>
      </dsp:txXfrm>
    </dsp:sp>
    <dsp:sp modelId="{73F6D498-3A0F-E843-9ED7-BA3436B01002}">
      <dsp:nvSpPr>
        <dsp:cNvPr id="0" name=""/>
        <dsp:cNvSpPr/>
      </dsp:nvSpPr>
      <dsp:spPr>
        <a:xfrm>
          <a:off x="2857388" y="1524092"/>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t>For the user to have the ability to view the calendar and select days to view appointment availability</a:t>
          </a:r>
        </a:p>
      </dsp:txBody>
      <dsp:txXfrm>
        <a:off x="2857388" y="1524092"/>
        <a:ext cx="2171923" cy="1303153"/>
      </dsp:txXfrm>
    </dsp:sp>
    <dsp:sp modelId="{CA7D2610-B3EB-DC44-B481-00F495100865}">
      <dsp:nvSpPr>
        <dsp:cNvPr id="0" name=""/>
        <dsp:cNvSpPr/>
      </dsp:nvSpPr>
      <dsp:spPr>
        <a:xfrm>
          <a:off x="5246503" y="1524092"/>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t>To have a grayed out section that the user cannot see for times that are unavailable </a:t>
          </a:r>
        </a:p>
      </dsp:txBody>
      <dsp:txXfrm>
        <a:off x="5246503" y="1524092"/>
        <a:ext cx="2171923" cy="1303153"/>
      </dsp:txXfrm>
    </dsp:sp>
    <dsp:sp modelId="{6B0CA499-3480-644F-BF4A-59635DA6AE95}">
      <dsp:nvSpPr>
        <dsp:cNvPr id="0" name=""/>
        <dsp:cNvSpPr/>
      </dsp:nvSpPr>
      <dsp:spPr>
        <a:xfrm>
          <a:off x="1662830" y="3044438"/>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t>For the appointments to be connected to Zoom API for booking time and information</a:t>
          </a:r>
        </a:p>
      </dsp:txBody>
      <dsp:txXfrm>
        <a:off x="1662830" y="3044438"/>
        <a:ext cx="2171923" cy="1303153"/>
      </dsp:txXfrm>
    </dsp:sp>
    <dsp:sp modelId="{B8A741BB-F77F-2441-AD01-92CCF7078398}">
      <dsp:nvSpPr>
        <dsp:cNvPr id="0" name=""/>
        <dsp:cNvSpPr/>
      </dsp:nvSpPr>
      <dsp:spPr>
        <a:xfrm>
          <a:off x="4051946" y="3044438"/>
          <a:ext cx="2171923" cy="130315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t>For the user to be able to delete appointments</a:t>
          </a:r>
        </a:p>
      </dsp:txBody>
      <dsp:txXfrm>
        <a:off x="4051946" y="3044438"/>
        <a:ext cx="2171923" cy="1303153"/>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069A17-DBAE-7049-B53B-AA06A4A0C357}">
      <dsp:nvSpPr>
        <dsp:cNvPr id="0" name=""/>
        <dsp:cNvSpPr/>
      </dsp:nvSpPr>
      <dsp:spPr>
        <a:xfrm>
          <a:off x="2369600" y="817458"/>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12689" y="860459"/>
        <a:ext cx="27198" cy="5439"/>
      </dsp:txXfrm>
    </dsp:sp>
    <dsp:sp modelId="{5AB96F2A-8958-5C40-B02E-A448E8760C0C}">
      <dsp:nvSpPr>
        <dsp:cNvPr id="0" name=""/>
        <dsp:cNvSpPr/>
      </dsp:nvSpPr>
      <dsp:spPr>
        <a:xfrm>
          <a:off x="6282" y="153643"/>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lvl="0" algn="ctr" defTabSz="977900">
            <a:lnSpc>
              <a:spcPct val="90000"/>
            </a:lnSpc>
            <a:spcBef>
              <a:spcPct val="0"/>
            </a:spcBef>
            <a:spcAft>
              <a:spcPct val="35000"/>
            </a:spcAft>
          </a:pPr>
          <a:r>
            <a:rPr lang="en-US" sz="2200" kern="1200"/>
            <a:t>JavaScript base language</a:t>
          </a:r>
        </a:p>
      </dsp:txBody>
      <dsp:txXfrm>
        <a:off x="6282" y="153643"/>
        <a:ext cx="2365117" cy="1419070"/>
      </dsp:txXfrm>
    </dsp:sp>
    <dsp:sp modelId="{362297E8-5056-BB40-B463-C1137E8C5D28}">
      <dsp:nvSpPr>
        <dsp:cNvPr id="0" name=""/>
        <dsp:cNvSpPr/>
      </dsp:nvSpPr>
      <dsp:spPr>
        <a:xfrm>
          <a:off x="5278694" y="817458"/>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21783" y="860459"/>
        <a:ext cx="27198" cy="5439"/>
      </dsp:txXfrm>
    </dsp:sp>
    <dsp:sp modelId="{D3D802F8-E246-E347-AA86-28EC905A7082}">
      <dsp:nvSpPr>
        <dsp:cNvPr id="0" name=""/>
        <dsp:cNvSpPr/>
      </dsp:nvSpPr>
      <dsp:spPr>
        <a:xfrm>
          <a:off x="2915376" y="153643"/>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lvl="0" algn="ctr" defTabSz="977900">
            <a:lnSpc>
              <a:spcPct val="90000"/>
            </a:lnSpc>
            <a:spcBef>
              <a:spcPct val="0"/>
            </a:spcBef>
            <a:spcAft>
              <a:spcPct val="35000"/>
            </a:spcAft>
          </a:pPr>
          <a:r>
            <a:rPr lang="en-US" sz="2200" kern="1200"/>
            <a:t>Node.js JavaScript runtime environment</a:t>
          </a:r>
        </a:p>
      </dsp:txBody>
      <dsp:txXfrm>
        <a:off x="2915376" y="153643"/>
        <a:ext cx="2365117" cy="1419070"/>
      </dsp:txXfrm>
    </dsp:sp>
    <dsp:sp modelId="{D928D7F6-54E8-524D-9107-A726DD9C22B4}">
      <dsp:nvSpPr>
        <dsp:cNvPr id="0" name=""/>
        <dsp:cNvSpPr/>
      </dsp:nvSpPr>
      <dsp:spPr>
        <a:xfrm>
          <a:off x="1188841" y="1570914"/>
          <a:ext cx="5818187" cy="513376"/>
        </a:xfrm>
        <a:custGeom>
          <a:avLst/>
          <a:gdLst/>
          <a:ahLst/>
          <a:cxnLst/>
          <a:rect l="0" t="0" r="0" b="0"/>
          <a:pathLst>
            <a:path>
              <a:moveTo>
                <a:pt x="5818187" y="0"/>
              </a:moveTo>
              <a:lnTo>
                <a:pt x="5818187" y="273788"/>
              </a:lnTo>
              <a:lnTo>
                <a:pt x="0" y="273788"/>
              </a:lnTo>
              <a:lnTo>
                <a:pt x="0" y="51337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51846" y="1824882"/>
        <a:ext cx="292178" cy="5439"/>
      </dsp:txXfrm>
    </dsp:sp>
    <dsp:sp modelId="{D4DFA50B-1BCA-3344-81C0-CCCD7B1CDBCA}">
      <dsp:nvSpPr>
        <dsp:cNvPr id="0" name=""/>
        <dsp:cNvSpPr/>
      </dsp:nvSpPr>
      <dsp:spPr>
        <a:xfrm>
          <a:off x="5824470" y="153643"/>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lvl="0" algn="ctr" defTabSz="977900">
            <a:lnSpc>
              <a:spcPct val="90000"/>
            </a:lnSpc>
            <a:spcBef>
              <a:spcPct val="0"/>
            </a:spcBef>
            <a:spcAft>
              <a:spcPct val="35000"/>
            </a:spcAft>
          </a:pPr>
          <a:r>
            <a:rPr lang="en-US" sz="2200" kern="1200"/>
            <a:t>React JavaScript library installed using Node.js</a:t>
          </a:r>
        </a:p>
      </dsp:txBody>
      <dsp:txXfrm>
        <a:off x="5824470" y="153643"/>
        <a:ext cx="2365117" cy="1419070"/>
      </dsp:txXfrm>
    </dsp:sp>
    <dsp:sp modelId="{DC002588-DB04-3045-8419-2184C963F750}">
      <dsp:nvSpPr>
        <dsp:cNvPr id="0" name=""/>
        <dsp:cNvSpPr/>
      </dsp:nvSpPr>
      <dsp:spPr>
        <a:xfrm>
          <a:off x="2369600" y="2780506"/>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12689" y="2823506"/>
        <a:ext cx="27198" cy="5439"/>
      </dsp:txXfrm>
    </dsp:sp>
    <dsp:sp modelId="{4A6BB7D9-6FC6-6C42-8556-1BCE468187B7}">
      <dsp:nvSpPr>
        <dsp:cNvPr id="0" name=""/>
        <dsp:cNvSpPr/>
      </dsp:nvSpPr>
      <dsp:spPr>
        <a:xfrm>
          <a:off x="6282" y="2116690"/>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lvl="0" algn="ctr" defTabSz="977900">
            <a:lnSpc>
              <a:spcPct val="90000"/>
            </a:lnSpc>
            <a:spcBef>
              <a:spcPct val="0"/>
            </a:spcBef>
            <a:spcAft>
              <a:spcPct val="35000"/>
            </a:spcAft>
          </a:pPr>
          <a:r>
            <a:rPr lang="en-US" sz="2200" kern="1200"/>
            <a:t>Replit.com online IDE</a:t>
          </a:r>
        </a:p>
      </dsp:txBody>
      <dsp:txXfrm>
        <a:off x="6282" y="2116690"/>
        <a:ext cx="2365117" cy="1419070"/>
      </dsp:txXfrm>
    </dsp:sp>
    <dsp:sp modelId="{06965C87-E416-E944-89F3-36661A7701AD}">
      <dsp:nvSpPr>
        <dsp:cNvPr id="0" name=""/>
        <dsp:cNvSpPr/>
      </dsp:nvSpPr>
      <dsp:spPr>
        <a:xfrm>
          <a:off x="5278694" y="2780506"/>
          <a:ext cx="513376" cy="91440"/>
        </a:xfrm>
        <a:custGeom>
          <a:avLst/>
          <a:gdLst/>
          <a:ahLst/>
          <a:cxnLst/>
          <a:rect l="0" t="0" r="0" b="0"/>
          <a:pathLst>
            <a:path>
              <a:moveTo>
                <a:pt x="0" y="45720"/>
              </a:moveTo>
              <a:lnTo>
                <a:pt x="51337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21783" y="2823506"/>
        <a:ext cx="27198" cy="5439"/>
      </dsp:txXfrm>
    </dsp:sp>
    <dsp:sp modelId="{E3C1E537-6A58-C343-A7F2-3080AF36FBC3}">
      <dsp:nvSpPr>
        <dsp:cNvPr id="0" name=""/>
        <dsp:cNvSpPr/>
      </dsp:nvSpPr>
      <dsp:spPr>
        <a:xfrm>
          <a:off x="2915376" y="2116690"/>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lvl="0" algn="ctr" defTabSz="977900">
            <a:lnSpc>
              <a:spcPct val="90000"/>
            </a:lnSpc>
            <a:spcBef>
              <a:spcPct val="0"/>
            </a:spcBef>
            <a:spcAft>
              <a:spcPct val="35000"/>
            </a:spcAft>
          </a:pPr>
          <a:r>
            <a:rPr lang="en-US" sz="2200" kern="1200"/>
            <a:t>Discord for team discussion</a:t>
          </a:r>
        </a:p>
      </dsp:txBody>
      <dsp:txXfrm>
        <a:off x="2915376" y="2116690"/>
        <a:ext cx="2365117" cy="1419070"/>
      </dsp:txXfrm>
    </dsp:sp>
    <dsp:sp modelId="{7170FDF6-9514-3149-9B4B-E51DD706A006}">
      <dsp:nvSpPr>
        <dsp:cNvPr id="0" name=""/>
        <dsp:cNvSpPr/>
      </dsp:nvSpPr>
      <dsp:spPr>
        <a:xfrm>
          <a:off x="5824470" y="2116690"/>
          <a:ext cx="2365117" cy="14190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93" tIns="121650" rIns="115893" bIns="121650" numCol="1" spcCol="1270" anchor="ctr" anchorCtr="0">
          <a:noAutofit/>
        </a:bodyPr>
        <a:lstStyle/>
        <a:p>
          <a:pPr lvl="0" algn="ctr" defTabSz="977900">
            <a:lnSpc>
              <a:spcPct val="90000"/>
            </a:lnSpc>
            <a:spcBef>
              <a:spcPct val="0"/>
            </a:spcBef>
            <a:spcAft>
              <a:spcPct val="35000"/>
            </a:spcAft>
          </a:pPr>
          <a:r>
            <a:rPr lang="en-US" sz="2200" kern="1200"/>
            <a:t>Lucidchart</a:t>
          </a:r>
        </a:p>
        <a:p>
          <a:pPr lvl="0" algn="ctr" defTabSz="977900">
            <a:lnSpc>
              <a:spcPct val="90000"/>
            </a:lnSpc>
            <a:spcBef>
              <a:spcPct val="0"/>
            </a:spcBef>
            <a:spcAft>
              <a:spcPct val="35000"/>
            </a:spcAft>
          </a:pPr>
          <a:r>
            <a:rPr lang="en-US" sz="2200" kern="1200"/>
            <a:t>For creating diagrams</a:t>
          </a:r>
        </a:p>
      </dsp:txBody>
      <dsp:txXfrm>
        <a:off x="5824470" y="2116690"/>
        <a:ext cx="2365117" cy="141907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641C0D2-7758-344C-8EA2-B1246EAAF6EB}">
      <dsp:nvSpPr>
        <dsp:cNvPr id="0" name=""/>
        <dsp:cNvSpPr/>
      </dsp:nvSpPr>
      <dsp:spPr>
        <a:xfrm>
          <a:off x="0" y="480456"/>
          <a:ext cx="4180948" cy="133848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a:t>The first entity is </a:t>
          </a:r>
          <a:r>
            <a:rPr lang="en-US" sz="1300" b="1" kern="1200"/>
            <a:t>Account</a:t>
          </a:r>
          <a:r>
            <a:rPr lang="en-US" sz="1300" kern="1200"/>
            <a:t>, that holds website’s Account, and besides its primary key </a:t>
          </a:r>
          <a:r>
            <a:rPr lang="en-US" sz="1300" kern="1200" err="1"/>
            <a:t>AccountID</a:t>
          </a:r>
          <a:r>
            <a:rPr lang="en-US" sz="1300" kern="1200"/>
            <a:t>, it holds account details such as user’s Name, Email, Password, Entry Creation and Change date/times, Account Type (such as User or Administrator), and 2 foreign keys to Zoom Account and Calendar entities. </a:t>
          </a:r>
        </a:p>
      </dsp:txBody>
      <dsp:txXfrm>
        <a:off x="0" y="480456"/>
        <a:ext cx="4180948" cy="1338480"/>
      </dsp:txXfrm>
    </dsp:sp>
    <dsp:sp modelId="{C79E59C0-F2B4-CA40-B836-79D88838100D}">
      <dsp:nvSpPr>
        <dsp:cNvPr id="0" name=""/>
        <dsp:cNvSpPr/>
      </dsp:nvSpPr>
      <dsp:spPr>
        <a:xfrm>
          <a:off x="0" y="1856376"/>
          <a:ext cx="4180948" cy="1338480"/>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1" kern="1200"/>
            <a:t>Zoom Account </a:t>
          </a:r>
          <a:r>
            <a:rPr lang="en-US" sz="1300" kern="1200"/>
            <a:t>entity’s, with its self-explanatory name, primary key is ZoomID, and it holds attributes of Zoom’s Name, Account number, Password, and one foreign key to Zoom Calendar entity. There should be none (such as for Administrator) or one (such as for a User) Zoom Account per a website’s Account. </a:t>
          </a:r>
        </a:p>
      </dsp:txBody>
      <dsp:txXfrm>
        <a:off x="0" y="1856376"/>
        <a:ext cx="4180948" cy="1338480"/>
      </dsp:txXfrm>
    </dsp:sp>
    <dsp:sp modelId="{86EAF82A-2B96-6C4E-8DA0-39FFCE7DDA78}">
      <dsp:nvSpPr>
        <dsp:cNvPr id="0" name=""/>
        <dsp:cNvSpPr/>
      </dsp:nvSpPr>
      <dsp:spPr>
        <a:xfrm>
          <a:off x="0" y="3232296"/>
          <a:ext cx="4180948" cy="1338480"/>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1" kern="1200"/>
            <a:t>Zoom Calendar </a:t>
          </a:r>
          <a:r>
            <a:rPr lang="en-US" sz="1300" kern="1200"/>
            <a:t>entity’s, self-explanatorily named, primary key is merged from ZoomCalendarID and DateTimeSlotID, with Event Detail Copy containing virtually all details later emailed as a confirmation, and Link containing a separate copy of the meeting’s link for quick access purposes. Each Zoom Calendar has exactly one Zoom Account.</a:t>
          </a:r>
        </a:p>
      </dsp:txBody>
      <dsp:txXfrm>
        <a:off x="0" y="3232296"/>
        <a:ext cx="4180948" cy="133848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641C0D2-7758-344C-8EA2-B1246EAAF6EB}">
      <dsp:nvSpPr>
        <dsp:cNvPr id="0" name=""/>
        <dsp:cNvSpPr/>
      </dsp:nvSpPr>
      <dsp:spPr>
        <a:xfrm>
          <a:off x="0" y="166750"/>
          <a:ext cx="4180948" cy="1547617"/>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1" kern="1200"/>
            <a:t>Calendar</a:t>
          </a:r>
          <a:r>
            <a:rPr lang="en-US" sz="1300" kern="1200"/>
            <a:t> entity holds the user’s calendar, and its primary key is merged from </a:t>
          </a:r>
          <a:r>
            <a:rPr lang="en-US" sz="1300" kern="1200" err="1"/>
            <a:t>CalendarID</a:t>
          </a:r>
          <a:r>
            <a:rPr lang="en-US" sz="1300" kern="1200"/>
            <a:t>, </a:t>
          </a:r>
          <a:r>
            <a:rPr lang="en-US" sz="1300" kern="1200" err="1"/>
            <a:t>DayID</a:t>
          </a:r>
          <a:r>
            <a:rPr lang="en-US" sz="1300" kern="1200"/>
            <a:t>, and </a:t>
          </a:r>
          <a:r>
            <a:rPr lang="en-US" sz="1300" kern="1200" err="1"/>
            <a:t>TimeSlotID</a:t>
          </a:r>
          <a:r>
            <a:rPr lang="en-US" sz="1300" kern="1200"/>
            <a:t>, with attributes being </a:t>
          </a:r>
          <a:r>
            <a:rPr lang="en-US" sz="1300" kern="1200" err="1"/>
            <a:t>IsAvailable</a:t>
          </a:r>
          <a:r>
            <a:rPr lang="en-US" sz="1300" kern="1200"/>
            <a:t>, </a:t>
          </a:r>
          <a:r>
            <a:rPr lang="en-US" sz="1300" kern="1200" err="1"/>
            <a:t>ChangedBy</a:t>
          </a:r>
          <a:r>
            <a:rPr lang="en-US" sz="1300" kern="1200"/>
            <a:t>, </a:t>
          </a:r>
          <a:r>
            <a:rPr lang="en-US" sz="1300" kern="1200" err="1"/>
            <a:t>ChangeDateTime</a:t>
          </a:r>
          <a:r>
            <a:rPr lang="en-US" sz="1300" kern="1200"/>
            <a:t>, and one foreign key to the Event entity. Calendar can have zero or many Events. </a:t>
          </a:r>
        </a:p>
      </dsp:txBody>
      <dsp:txXfrm>
        <a:off x="0" y="166750"/>
        <a:ext cx="4180948" cy="1547617"/>
      </dsp:txXfrm>
    </dsp:sp>
    <dsp:sp modelId="{C79E59C0-F2B4-CA40-B836-79D88838100D}">
      <dsp:nvSpPr>
        <dsp:cNvPr id="0" name=""/>
        <dsp:cNvSpPr/>
      </dsp:nvSpPr>
      <dsp:spPr>
        <a:xfrm>
          <a:off x="0" y="1751807"/>
          <a:ext cx="4180948" cy="1547617"/>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1" kern="1200"/>
            <a:t>Event</a:t>
          </a:r>
          <a:r>
            <a:rPr lang="en-US" sz="1300" kern="1200"/>
            <a:t> entity holds event details, and its primary key is </a:t>
          </a:r>
          <a:r>
            <a:rPr lang="en-US" sz="1300" kern="1200" err="1"/>
            <a:t>EventID</a:t>
          </a:r>
          <a:r>
            <a:rPr lang="en-US" sz="1300" kern="1200"/>
            <a:t>, and it holds attributes </a:t>
          </a:r>
          <a:r>
            <a:rPr lang="en-US" sz="1300" kern="1200" err="1"/>
            <a:t>EventName</a:t>
          </a:r>
          <a:r>
            <a:rPr lang="en-US" sz="1300" kern="1200"/>
            <a:t>, event Start and End date/times, and 2 foreign keys to </a:t>
          </a:r>
          <a:r>
            <a:rPr lang="en-US" sz="1300" kern="1200" err="1"/>
            <a:t>AppointmentType</a:t>
          </a:r>
          <a:r>
            <a:rPr lang="en-US" sz="1300" kern="1200"/>
            <a:t> and Recurring entities. Event can have exactly one appointment type and from zero to many recurrences, as well as from one to many attendee reservations.</a:t>
          </a:r>
        </a:p>
      </dsp:txBody>
      <dsp:txXfrm>
        <a:off x="0" y="1751807"/>
        <a:ext cx="4180948" cy="1547617"/>
      </dsp:txXfrm>
    </dsp:sp>
    <dsp:sp modelId="{86EAF82A-2B96-6C4E-8DA0-39FFCE7DDA78}">
      <dsp:nvSpPr>
        <dsp:cNvPr id="0" name=""/>
        <dsp:cNvSpPr/>
      </dsp:nvSpPr>
      <dsp:spPr>
        <a:xfrm>
          <a:off x="0" y="3336865"/>
          <a:ext cx="4180948" cy="1547617"/>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1" kern="1200"/>
            <a:t>Reservation</a:t>
          </a:r>
          <a:r>
            <a:rPr lang="en-US" sz="1300" kern="1200"/>
            <a:t> entity is used to combine all possible combinations of events and attendees, and its primary key is merged from foreign keys to Event and Attendee entities. A reservation entry would have exactly one event and one attendee. </a:t>
          </a:r>
        </a:p>
      </dsp:txBody>
      <dsp:txXfrm>
        <a:off x="0" y="3336865"/>
        <a:ext cx="4180948" cy="1547617"/>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641C0D2-7758-344C-8EA2-B1246EAAF6EB}">
      <dsp:nvSpPr>
        <dsp:cNvPr id="0" name=""/>
        <dsp:cNvSpPr/>
      </dsp:nvSpPr>
      <dsp:spPr>
        <a:xfrm>
          <a:off x="0" y="323136"/>
          <a:ext cx="4180948" cy="144144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a:t>Attendee</a:t>
          </a:r>
          <a:r>
            <a:rPr lang="en-US" sz="1400" kern="1200"/>
            <a:t> entity holds all possible attendees, and its primary key is </a:t>
          </a:r>
          <a:r>
            <a:rPr lang="en-US" sz="1400" kern="1200" err="1"/>
            <a:t>AttendeeID</a:t>
          </a:r>
          <a:r>
            <a:rPr lang="en-US" sz="1400" kern="1200"/>
            <a:t>, with attributes of each attendee’s Name and notification Email address. Yes, in theory there could be multiple email addresses, but we are keeping it simple. Each attendee can be linked to from zero or many reservations. </a:t>
          </a:r>
        </a:p>
      </dsp:txBody>
      <dsp:txXfrm>
        <a:off x="0" y="323136"/>
        <a:ext cx="4180948" cy="1441440"/>
      </dsp:txXfrm>
    </dsp:sp>
    <dsp:sp modelId="{C79E59C0-F2B4-CA40-B836-79D88838100D}">
      <dsp:nvSpPr>
        <dsp:cNvPr id="0" name=""/>
        <dsp:cNvSpPr/>
      </dsp:nvSpPr>
      <dsp:spPr>
        <a:xfrm>
          <a:off x="0" y="1804896"/>
          <a:ext cx="4180948" cy="1441440"/>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err="1"/>
            <a:t>AppointmentType</a:t>
          </a:r>
          <a:r>
            <a:rPr lang="en-US" sz="1400" kern="1200"/>
            <a:t> entity holds all possible appointment types, and its primary key is </a:t>
          </a:r>
          <a:r>
            <a:rPr lang="en-US" sz="1400" kern="1200" err="1"/>
            <a:t>TypeID</a:t>
          </a:r>
          <a:r>
            <a:rPr lang="en-US" sz="1400" kern="1200"/>
            <a:t>, with attributes being appointment type’s name (TypeName) and Description. Each appointment type can be used in from zero or many events. </a:t>
          </a:r>
        </a:p>
      </dsp:txBody>
      <dsp:txXfrm>
        <a:off x="0" y="1804896"/>
        <a:ext cx="4180948" cy="1441440"/>
      </dsp:txXfrm>
    </dsp:sp>
    <dsp:sp modelId="{86EAF82A-2B96-6C4E-8DA0-39FFCE7DDA78}">
      <dsp:nvSpPr>
        <dsp:cNvPr id="0" name=""/>
        <dsp:cNvSpPr/>
      </dsp:nvSpPr>
      <dsp:spPr>
        <a:xfrm>
          <a:off x="0" y="3286656"/>
          <a:ext cx="4180948" cy="1441440"/>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a:t>Recurring</a:t>
          </a:r>
          <a:r>
            <a:rPr lang="en-US" sz="1400" kern="1200"/>
            <a:t> entity holds event </a:t>
          </a:r>
          <a:r>
            <a:rPr lang="en-US" sz="1400" kern="1200" err="1"/>
            <a:t>recurrings</a:t>
          </a:r>
          <a:r>
            <a:rPr lang="en-US" sz="1400" kern="1200"/>
            <a:t>, its primary key is </a:t>
          </a:r>
          <a:r>
            <a:rPr lang="en-US" sz="1400" kern="1200" err="1"/>
            <a:t>RecurID</a:t>
          </a:r>
          <a:r>
            <a:rPr lang="en-US" sz="1400" kern="1200"/>
            <a:t>, and its attributes are </a:t>
          </a:r>
          <a:r>
            <a:rPr lang="en-US" sz="1400" kern="1200" err="1"/>
            <a:t>RecurUnit</a:t>
          </a:r>
          <a:r>
            <a:rPr lang="en-US" sz="1400" kern="1200"/>
            <a:t> (such as a month or a week) and </a:t>
          </a:r>
          <a:r>
            <a:rPr lang="en-US" sz="1400" kern="1200" err="1"/>
            <a:t>SelectedDays</a:t>
          </a:r>
          <a:r>
            <a:rPr lang="en-US" sz="1400" kern="1200"/>
            <a:t> (such as 2 for “every 2nd day of the month” if the recurring unit is “month”).</a:t>
          </a:r>
        </a:p>
      </dsp:txBody>
      <dsp:txXfrm>
        <a:off x="0" y="3286656"/>
        <a:ext cx="4180948" cy="144144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xmlns=""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pPr/>
              <a:t>4/26/2021</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pPr/>
              <a:t>‹#›</a:t>
            </a:fld>
            <a:endParaRPr lang="en-US"/>
          </a:p>
        </p:txBody>
      </p:sp>
    </p:spTree>
    <p:extLst>
      <p:ext uri="{BB962C8B-B14F-4D97-AF65-F5344CB8AC3E}">
        <p14:creationId xmlns:p14="http://schemas.microsoft.com/office/powerpoint/2010/main" xmlns="" val="3147808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pPr/>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pPr/>
              <a:t>‹#›</a:t>
            </a:fld>
            <a:endParaRPr lang="en-US"/>
          </a:p>
        </p:txBody>
      </p:sp>
    </p:spTree>
    <p:extLst>
      <p:ext uri="{BB962C8B-B14F-4D97-AF65-F5344CB8AC3E}">
        <p14:creationId xmlns:p14="http://schemas.microsoft.com/office/powerpoint/2010/main" xmlns="" val="4139180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pPr/>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pPr/>
              <a:t>‹#›</a:t>
            </a:fld>
            <a:endParaRPr lang="en-US"/>
          </a:p>
        </p:txBody>
      </p:sp>
    </p:spTree>
    <p:extLst>
      <p:ext uri="{BB962C8B-B14F-4D97-AF65-F5344CB8AC3E}">
        <p14:creationId xmlns:p14="http://schemas.microsoft.com/office/powerpoint/2010/main" xmlns="" val="1126622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AA2E2C-A609-A447-AE1D-5D6F25611A9C}"/>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xmlns="" id="{3553AD02-A48D-314C-BB02-E54C91D8AC9E}"/>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xmlns="" id="{6C76C428-0070-6A48-8CF6-DD3770A7BCE5}"/>
              </a:ext>
            </a:extLst>
          </p:cNvPr>
          <p:cNvSpPr>
            <a:spLocks noGrp="1"/>
          </p:cNvSpPr>
          <p:nvPr>
            <p:ph type="dt" sz="half" idx="10"/>
          </p:nvPr>
        </p:nvSpPr>
        <p:spPr/>
        <p:txBody>
          <a:bodyPr/>
          <a:lstStyle/>
          <a:p>
            <a:fld id="{1D8BD707-D9CF-40AE-B4C6-C98DA3205C09}" type="datetimeFigureOut">
              <a:rPr lang="en-US" smtClean="0"/>
              <a:pPr/>
              <a:t>4/26/2021</a:t>
            </a:fld>
            <a:endParaRPr lang="en-US"/>
          </a:p>
        </p:txBody>
      </p:sp>
      <p:sp>
        <p:nvSpPr>
          <p:cNvPr id="5" name="Footer Placeholder 4">
            <a:extLst>
              <a:ext uri="{FF2B5EF4-FFF2-40B4-BE49-F238E27FC236}">
                <a16:creationId xmlns:a16="http://schemas.microsoft.com/office/drawing/2014/main" xmlns="" id="{2C1837F2-AB07-2C4F-AF74-61BC1D72B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7CFD617-88E9-444B-B888-A87BB033841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874226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699DAF-14F9-F14C-8288-A80466382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2BEAF90-8702-EC4F-A13E-BD187A270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0733C6B-2D4C-4F4E-AA8B-0B073BF60F57}"/>
              </a:ext>
            </a:extLst>
          </p:cNvPr>
          <p:cNvSpPr>
            <a:spLocks noGrp="1"/>
          </p:cNvSpPr>
          <p:nvPr>
            <p:ph type="dt" sz="half" idx="10"/>
          </p:nvPr>
        </p:nvSpPr>
        <p:spPr/>
        <p:txBody>
          <a:bodyPr/>
          <a:lstStyle/>
          <a:p>
            <a:fld id="{1D8BD707-D9CF-40AE-B4C6-C98DA3205C09}" type="datetimeFigureOut">
              <a:rPr lang="en-US" smtClean="0"/>
              <a:pPr/>
              <a:t>4/26/2021</a:t>
            </a:fld>
            <a:endParaRPr lang="en-US"/>
          </a:p>
        </p:txBody>
      </p:sp>
      <p:sp>
        <p:nvSpPr>
          <p:cNvPr id="5" name="Footer Placeholder 4">
            <a:extLst>
              <a:ext uri="{FF2B5EF4-FFF2-40B4-BE49-F238E27FC236}">
                <a16:creationId xmlns:a16="http://schemas.microsoft.com/office/drawing/2014/main" xmlns="" id="{B05F4CEB-286D-C14E-9E4F-BA7132599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639028D-550A-A84B-B2DE-521186BA99C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742304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33D549-7BBD-B24A-BCE1-3363738ACCDB}"/>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xmlns="" id="{ADCACCE6-D35C-524C-B30E-7F59322DEDA2}"/>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A31FCE4-3C42-EF43-82EB-E727EA2A99E0}"/>
              </a:ext>
            </a:extLst>
          </p:cNvPr>
          <p:cNvSpPr>
            <a:spLocks noGrp="1"/>
          </p:cNvSpPr>
          <p:nvPr>
            <p:ph type="dt" sz="half" idx="10"/>
          </p:nvPr>
        </p:nvSpPr>
        <p:spPr/>
        <p:txBody>
          <a:bodyPr/>
          <a:lstStyle/>
          <a:p>
            <a:fld id="{1D8BD707-D9CF-40AE-B4C6-C98DA3205C09}" type="datetimeFigureOut">
              <a:rPr lang="en-US" smtClean="0"/>
              <a:pPr/>
              <a:t>4/26/2021</a:t>
            </a:fld>
            <a:endParaRPr lang="en-US"/>
          </a:p>
        </p:txBody>
      </p:sp>
      <p:sp>
        <p:nvSpPr>
          <p:cNvPr id="5" name="Footer Placeholder 4">
            <a:extLst>
              <a:ext uri="{FF2B5EF4-FFF2-40B4-BE49-F238E27FC236}">
                <a16:creationId xmlns:a16="http://schemas.microsoft.com/office/drawing/2014/main" xmlns="" id="{D9020614-DA7F-2949-8D8C-42BAA8CC9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7877C14-7332-7946-9E5D-D50A154D640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644140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4243B-00DE-E04B-A712-438C04CEFB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E22EFA3-9050-9849-A6A9-2FD509503D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55051C5C-79C5-7A44-952B-8B9DD445AA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EF7D000-1BD3-DE4F-B3FD-A91536998584}"/>
              </a:ext>
            </a:extLst>
          </p:cNvPr>
          <p:cNvSpPr>
            <a:spLocks noGrp="1"/>
          </p:cNvSpPr>
          <p:nvPr>
            <p:ph type="dt" sz="half" idx="10"/>
          </p:nvPr>
        </p:nvSpPr>
        <p:spPr/>
        <p:txBody>
          <a:bodyPr/>
          <a:lstStyle/>
          <a:p>
            <a:fld id="{1D8BD707-D9CF-40AE-B4C6-C98DA3205C09}" type="datetimeFigureOut">
              <a:rPr lang="en-US" smtClean="0"/>
              <a:pPr/>
              <a:t>4/26/2021</a:t>
            </a:fld>
            <a:endParaRPr lang="en-US"/>
          </a:p>
        </p:txBody>
      </p:sp>
      <p:sp>
        <p:nvSpPr>
          <p:cNvPr id="6" name="Footer Placeholder 5">
            <a:extLst>
              <a:ext uri="{FF2B5EF4-FFF2-40B4-BE49-F238E27FC236}">
                <a16:creationId xmlns:a16="http://schemas.microsoft.com/office/drawing/2014/main" xmlns="" id="{32BB7B60-D1DF-5E4A-B94F-DE721CAD6F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5351C51-FD9C-054B-9FC3-213806A7916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4126889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71E724-E861-5A45-93D8-DB19046B7560}"/>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20D478A-88FF-0C45-801F-19840F52F805}"/>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FD8A512-8AAF-8645-A7C7-814AD01EFE17}"/>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A11A275-0DDA-0543-95BA-8C46392FD27F}"/>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E27CCC3-9459-2545-BCCD-5518C51FCE9B}"/>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726C994-55EC-9647-8EC2-E43E91914863}"/>
              </a:ext>
            </a:extLst>
          </p:cNvPr>
          <p:cNvSpPr>
            <a:spLocks noGrp="1"/>
          </p:cNvSpPr>
          <p:nvPr>
            <p:ph type="dt" sz="half" idx="10"/>
          </p:nvPr>
        </p:nvSpPr>
        <p:spPr/>
        <p:txBody>
          <a:bodyPr/>
          <a:lstStyle/>
          <a:p>
            <a:fld id="{1D8BD707-D9CF-40AE-B4C6-C98DA3205C09}" type="datetimeFigureOut">
              <a:rPr lang="en-US" smtClean="0"/>
              <a:pPr/>
              <a:t>4/26/2021</a:t>
            </a:fld>
            <a:endParaRPr lang="en-US"/>
          </a:p>
        </p:txBody>
      </p:sp>
      <p:sp>
        <p:nvSpPr>
          <p:cNvPr id="8" name="Footer Placeholder 7">
            <a:extLst>
              <a:ext uri="{FF2B5EF4-FFF2-40B4-BE49-F238E27FC236}">
                <a16:creationId xmlns:a16="http://schemas.microsoft.com/office/drawing/2014/main" xmlns="" id="{A6E6C7B0-0624-984E-8F8E-E16B24D18A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3BEDE05-C176-4E41-816E-B05EB374DCB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736356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D1C7E7-FB18-0246-A9D0-66824F395F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17EC72E-C70A-5E44-B32C-2C5548493E88}"/>
              </a:ext>
            </a:extLst>
          </p:cNvPr>
          <p:cNvSpPr>
            <a:spLocks noGrp="1"/>
          </p:cNvSpPr>
          <p:nvPr>
            <p:ph type="dt" sz="half" idx="10"/>
          </p:nvPr>
        </p:nvSpPr>
        <p:spPr/>
        <p:txBody>
          <a:bodyPr/>
          <a:lstStyle/>
          <a:p>
            <a:fld id="{1D8BD707-D9CF-40AE-B4C6-C98DA3205C09}" type="datetimeFigureOut">
              <a:rPr lang="en-US" smtClean="0"/>
              <a:pPr/>
              <a:t>4/26/2021</a:t>
            </a:fld>
            <a:endParaRPr lang="en-US"/>
          </a:p>
        </p:txBody>
      </p:sp>
      <p:sp>
        <p:nvSpPr>
          <p:cNvPr id="4" name="Footer Placeholder 3">
            <a:extLst>
              <a:ext uri="{FF2B5EF4-FFF2-40B4-BE49-F238E27FC236}">
                <a16:creationId xmlns:a16="http://schemas.microsoft.com/office/drawing/2014/main" xmlns="" id="{F9169B23-3A7E-204B-A5AC-53E31D6816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373A766-1E2C-DC41-96DA-55DE61FD7ED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0189828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07AF3E3-5CC7-C547-AA4D-D12176B88CC3}"/>
              </a:ext>
            </a:extLst>
          </p:cNvPr>
          <p:cNvSpPr>
            <a:spLocks noGrp="1"/>
          </p:cNvSpPr>
          <p:nvPr>
            <p:ph type="dt" sz="half" idx="10"/>
          </p:nvPr>
        </p:nvSpPr>
        <p:spPr/>
        <p:txBody>
          <a:bodyPr/>
          <a:lstStyle/>
          <a:p>
            <a:fld id="{1D8BD707-D9CF-40AE-B4C6-C98DA3205C09}" type="datetimeFigureOut">
              <a:rPr lang="en-US" smtClean="0"/>
              <a:pPr/>
              <a:t>4/26/2021</a:t>
            </a:fld>
            <a:endParaRPr lang="en-US"/>
          </a:p>
        </p:txBody>
      </p:sp>
      <p:sp>
        <p:nvSpPr>
          <p:cNvPr id="3" name="Footer Placeholder 2">
            <a:extLst>
              <a:ext uri="{FF2B5EF4-FFF2-40B4-BE49-F238E27FC236}">
                <a16:creationId xmlns:a16="http://schemas.microsoft.com/office/drawing/2014/main" xmlns="" id="{A0F5C4F4-231C-EF47-9611-2CD2A005DE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52DBC5A4-200C-DE4E-891D-046FC1B36CF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921140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A3FD2E-6A3A-A941-BFAC-15AE6EAD2AF8}"/>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xmlns="" id="{3B5EC903-5AAA-C34A-AEDC-1A4A165F7325}"/>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0477493-5898-DC4E-B659-0477074BCB9E}"/>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xmlns="" id="{773C5A1F-933A-454A-B9A3-9B82C74D1A3F}"/>
              </a:ext>
            </a:extLst>
          </p:cNvPr>
          <p:cNvSpPr>
            <a:spLocks noGrp="1"/>
          </p:cNvSpPr>
          <p:nvPr>
            <p:ph type="dt" sz="half" idx="10"/>
          </p:nvPr>
        </p:nvSpPr>
        <p:spPr/>
        <p:txBody>
          <a:bodyPr/>
          <a:lstStyle/>
          <a:p>
            <a:fld id="{1D8BD707-D9CF-40AE-B4C6-C98DA3205C09}" type="datetimeFigureOut">
              <a:rPr lang="en-US" smtClean="0"/>
              <a:pPr/>
              <a:t>4/26/2021</a:t>
            </a:fld>
            <a:endParaRPr lang="en-US"/>
          </a:p>
        </p:txBody>
      </p:sp>
      <p:sp>
        <p:nvSpPr>
          <p:cNvPr id="6" name="Footer Placeholder 5">
            <a:extLst>
              <a:ext uri="{FF2B5EF4-FFF2-40B4-BE49-F238E27FC236}">
                <a16:creationId xmlns:a16="http://schemas.microsoft.com/office/drawing/2014/main" xmlns="" id="{B2833B82-150A-CD41-98C2-EF856D0F9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77C8FC2-4689-114B-ABCE-28FF10D3719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432890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pPr/>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pPr/>
              <a:t>‹#›</a:t>
            </a:fld>
            <a:endParaRPr lang="en-US"/>
          </a:p>
        </p:txBody>
      </p:sp>
    </p:spTree>
    <p:extLst>
      <p:ext uri="{BB962C8B-B14F-4D97-AF65-F5344CB8AC3E}">
        <p14:creationId xmlns:p14="http://schemas.microsoft.com/office/powerpoint/2010/main" xmlns="" val="1009451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07271D-D310-AF40-9CB5-C1E58C1AADF1}"/>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xmlns="" id="{959F2298-CE28-9B4A-82D9-3B8ED79F5C27}"/>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xmlns="" id="{32041DB2-22FB-0549-9148-CDC9F5D3CAFF}"/>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xmlns="" id="{0D2B513E-380C-2A42-AE63-0A432A70A391}"/>
              </a:ext>
            </a:extLst>
          </p:cNvPr>
          <p:cNvSpPr>
            <a:spLocks noGrp="1"/>
          </p:cNvSpPr>
          <p:nvPr>
            <p:ph type="dt" sz="half" idx="10"/>
          </p:nvPr>
        </p:nvSpPr>
        <p:spPr/>
        <p:txBody>
          <a:bodyPr/>
          <a:lstStyle/>
          <a:p>
            <a:fld id="{1D8BD707-D9CF-40AE-B4C6-C98DA3205C09}" type="datetimeFigureOut">
              <a:rPr lang="en-US" smtClean="0"/>
              <a:pPr/>
              <a:t>4/26/2021</a:t>
            </a:fld>
            <a:endParaRPr lang="en-US"/>
          </a:p>
        </p:txBody>
      </p:sp>
      <p:sp>
        <p:nvSpPr>
          <p:cNvPr id="6" name="Footer Placeholder 5">
            <a:extLst>
              <a:ext uri="{FF2B5EF4-FFF2-40B4-BE49-F238E27FC236}">
                <a16:creationId xmlns:a16="http://schemas.microsoft.com/office/drawing/2014/main" xmlns="" id="{1CBF98EF-4258-C942-A5E7-57EE8C209A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A4FDE22-8A1C-E34D-AA0C-12773682B54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644645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2BC203-33B2-D54F-AF22-86A979588F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B37C401-0C79-124C-9CF9-C17D181265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0D7786E-41CA-E54E-BA1C-D662B6E5CBC9}"/>
              </a:ext>
            </a:extLst>
          </p:cNvPr>
          <p:cNvSpPr>
            <a:spLocks noGrp="1"/>
          </p:cNvSpPr>
          <p:nvPr>
            <p:ph type="dt" sz="half" idx="10"/>
          </p:nvPr>
        </p:nvSpPr>
        <p:spPr/>
        <p:txBody>
          <a:bodyPr/>
          <a:lstStyle/>
          <a:p>
            <a:fld id="{1D8BD707-D9CF-40AE-B4C6-C98DA3205C09}" type="datetimeFigureOut">
              <a:rPr lang="en-US" smtClean="0"/>
              <a:pPr/>
              <a:t>4/26/2021</a:t>
            </a:fld>
            <a:endParaRPr lang="en-US"/>
          </a:p>
        </p:txBody>
      </p:sp>
      <p:sp>
        <p:nvSpPr>
          <p:cNvPr id="5" name="Footer Placeholder 4">
            <a:extLst>
              <a:ext uri="{FF2B5EF4-FFF2-40B4-BE49-F238E27FC236}">
                <a16:creationId xmlns:a16="http://schemas.microsoft.com/office/drawing/2014/main" xmlns="" id="{2C033E50-31C9-E94C-9BEE-A03609F86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A10CEDF-93EB-2D46-B980-01DCACEE7E3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537532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B6D5A4F-5901-EC45-AE43-572E2FF1F769}"/>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3C88BFA-C2E4-5348-809E-62388582A964}"/>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D13E65D-B0F3-EE4F-9B80-5C57DE1CA88C}"/>
              </a:ext>
            </a:extLst>
          </p:cNvPr>
          <p:cNvSpPr>
            <a:spLocks noGrp="1"/>
          </p:cNvSpPr>
          <p:nvPr>
            <p:ph type="dt" sz="half" idx="10"/>
          </p:nvPr>
        </p:nvSpPr>
        <p:spPr/>
        <p:txBody>
          <a:bodyPr/>
          <a:lstStyle/>
          <a:p>
            <a:fld id="{1D8BD707-D9CF-40AE-B4C6-C98DA3205C09}" type="datetimeFigureOut">
              <a:rPr lang="en-US" smtClean="0"/>
              <a:pPr/>
              <a:t>4/26/2021</a:t>
            </a:fld>
            <a:endParaRPr lang="en-US"/>
          </a:p>
        </p:txBody>
      </p:sp>
      <p:sp>
        <p:nvSpPr>
          <p:cNvPr id="5" name="Footer Placeholder 4">
            <a:extLst>
              <a:ext uri="{FF2B5EF4-FFF2-40B4-BE49-F238E27FC236}">
                <a16:creationId xmlns:a16="http://schemas.microsoft.com/office/drawing/2014/main" xmlns="" id="{701CD0CB-F3ED-3646-AA1D-512A77E01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32F2EE0-3D57-1F40-9443-350842BAA01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828105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xmlns=""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xmlns=""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pPr/>
              <a:t>4/26/2021</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pPr/>
              <a:t>‹#›</a:t>
            </a:fld>
            <a:endParaRPr lang="en-US"/>
          </a:p>
        </p:txBody>
      </p:sp>
    </p:spTree>
    <p:extLst>
      <p:ext uri="{BB962C8B-B14F-4D97-AF65-F5344CB8AC3E}">
        <p14:creationId xmlns:p14="http://schemas.microsoft.com/office/powerpoint/2010/main" xmlns="" val="1812392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pPr/>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pPr/>
              <a:t>‹#›</a:t>
            </a:fld>
            <a:endParaRPr lang="en-US"/>
          </a:p>
        </p:txBody>
      </p:sp>
    </p:spTree>
    <p:extLst>
      <p:ext uri="{BB962C8B-B14F-4D97-AF65-F5344CB8AC3E}">
        <p14:creationId xmlns:p14="http://schemas.microsoft.com/office/powerpoint/2010/main" xmlns="" val="3834336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pPr/>
              <a:t>4/26/2021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pPr/>
              <a:t>‹#›</a:t>
            </a:fld>
            <a:endParaRPr lang="en-US"/>
          </a:p>
        </p:txBody>
      </p:sp>
    </p:spTree>
    <p:extLst>
      <p:ext uri="{BB962C8B-B14F-4D97-AF65-F5344CB8AC3E}">
        <p14:creationId xmlns:p14="http://schemas.microsoft.com/office/powerpoint/2010/main" xmlns="" val="833496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pPr/>
              <a:t>4/26/2021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pPr/>
              <a:t>‹#›</a:t>
            </a:fld>
            <a:endParaRPr lang="en-US"/>
          </a:p>
        </p:txBody>
      </p:sp>
    </p:spTree>
    <p:extLst>
      <p:ext uri="{BB962C8B-B14F-4D97-AF65-F5344CB8AC3E}">
        <p14:creationId xmlns:p14="http://schemas.microsoft.com/office/powerpoint/2010/main" xmlns="" val="176350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pPr/>
              <a:t>4/26/2021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pPr/>
              <a:t>‹#›</a:t>
            </a:fld>
            <a:endParaRPr lang="en-US"/>
          </a:p>
        </p:txBody>
      </p:sp>
    </p:spTree>
    <p:extLst>
      <p:ext uri="{BB962C8B-B14F-4D97-AF65-F5344CB8AC3E}">
        <p14:creationId xmlns:p14="http://schemas.microsoft.com/office/powerpoint/2010/main" xmlns="" val="149560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xmlns=""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pPr/>
              <a:t>4/26/2021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pPr/>
              <a:t>‹#›</a:t>
            </a:fld>
            <a:endParaRPr lang="en-US"/>
          </a:p>
        </p:txBody>
      </p:sp>
    </p:spTree>
    <p:extLst>
      <p:ext uri="{BB962C8B-B14F-4D97-AF65-F5344CB8AC3E}">
        <p14:creationId xmlns:p14="http://schemas.microsoft.com/office/powerpoint/2010/main" xmlns="" val="1632451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4/26/2021</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pPr/>
              <a:t>‹#›</a:t>
            </a:fld>
            <a:endParaRPr lang="en-US"/>
          </a:p>
        </p:txBody>
      </p:sp>
      <p:sp>
        <p:nvSpPr>
          <p:cNvPr id="12" name="Rectangle 11">
            <a:extLst>
              <a:ext uri="{FF2B5EF4-FFF2-40B4-BE49-F238E27FC236}">
                <a16:creationId xmlns:a16="http://schemas.microsoft.com/office/drawing/2014/main" xmlns=""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xmlns="" val="235113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pPr/>
              <a:t>4/26/2021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pPr/>
              <a:t>‹#›</a:t>
            </a:fld>
            <a:endParaRPr lang="en-US"/>
          </a:p>
        </p:txBody>
      </p:sp>
    </p:spTree>
    <p:extLst>
      <p:ext uri="{BB962C8B-B14F-4D97-AF65-F5344CB8AC3E}">
        <p14:creationId xmlns:p14="http://schemas.microsoft.com/office/powerpoint/2010/main" xmlns="" val="4128245773"/>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914400" rtl="0" eaLnBrk="1" latinLnBrk="0" hangingPunct="1">
        <a:lnSpc>
          <a:spcPct val="90000"/>
        </a:lnSpc>
        <a:spcBef>
          <a:spcPct val="0"/>
        </a:spcBef>
        <a:buNone/>
        <a:defRPr lang="en-US" sz="42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C0706F8-35C9-8C4F-A7C3-AB51653AA099}"/>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EAC0A80-D79D-0843-A496-CCC713511C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2688D59-6170-BF40-A65B-E3CD4541939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4/26/2021</a:t>
            </a:fld>
            <a:endParaRPr lang="en-US"/>
          </a:p>
        </p:txBody>
      </p:sp>
      <p:sp>
        <p:nvSpPr>
          <p:cNvPr id="5" name="Footer Placeholder 4">
            <a:extLst>
              <a:ext uri="{FF2B5EF4-FFF2-40B4-BE49-F238E27FC236}">
                <a16:creationId xmlns:a16="http://schemas.microsoft.com/office/drawing/2014/main" xmlns="" id="{FDE4DCED-E4C9-EE4D-ADF2-521094DA0B5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B8ECB71-A62C-204F-9415-309DF321979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457910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audio" Target="../media/media3.m4a"/><Relationship Id="rId5" Type="http://schemas.openxmlformats.org/officeDocument/2006/relationships/image" Target="../media/image20.png"/><Relationship Id="rId4" Type="http://schemas.microsoft.com/office/2007/relationships/media" Target="../media/media3.m4a"/></Relationships>
</file>

<file path=ppt/slides/_rels/slide21.xml.rels><?xml version="1.0" encoding="UTF-8" standalone="yes"?>
<Relationships xmlns="http://schemas.openxmlformats.org/package/2006/relationships"><Relationship Id="rId8" Type="http://schemas.microsoft.com/office/2007/relationships/media" Target="../media/media4.m4a"/><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13.xml"/><Relationship Id="rId1" Type="http://schemas.openxmlformats.org/officeDocument/2006/relationships/audio" Target="../media/media4.m4a"/><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microsoft.com/office/2007/relationships/media" Target="../media/media5.m4a"/><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13.xml"/><Relationship Id="rId1" Type="http://schemas.openxmlformats.org/officeDocument/2006/relationships/audio" Target="../media/media5.m4a"/><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microsoft.com/office/2007/relationships/media" Target="../media/media6.m4a"/><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13.xml"/><Relationship Id="rId1" Type="http://schemas.openxmlformats.org/officeDocument/2006/relationships/audio" Target="../media/media6.m4a"/><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microsoft.com/office/2007/relationships/media" Target="../media/media1.m4a"/><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13.xml"/><Relationship Id="rId1" Type="http://schemas.openxmlformats.org/officeDocument/2006/relationships/audio" Target="../media/media1.m4a"/><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media" Target="../media/media2.m4a"/><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13.xml"/><Relationship Id="rId1" Type="http://schemas.openxmlformats.org/officeDocument/2006/relationships/audio" Target="../media/media2.m4a"/><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 name="Rectangle 218">
            <a:extLst>
              <a:ext uri="{FF2B5EF4-FFF2-40B4-BE49-F238E27FC236}">
                <a16:creationId xmlns:a16="http://schemas.microsoft.com/office/drawing/2014/main" xmlns="" id="{27A9C548-0579-4864-92A3-093842E89D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145" name="Picture 3" descr="Calendar on table">
            <a:extLst>
              <a:ext uri="{FF2B5EF4-FFF2-40B4-BE49-F238E27FC236}">
                <a16:creationId xmlns:a16="http://schemas.microsoft.com/office/drawing/2014/main" xmlns="" id="{9F7A3AF8-0F90-48EE-8327-5FA6FA6374FC}"/>
              </a:ext>
            </a:extLst>
          </p:cNvPr>
          <p:cNvPicPr>
            <a:picLocks noChangeAspect="1"/>
          </p:cNvPicPr>
          <p:nvPr/>
        </p:nvPicPr>
        <p:blipFill rotWithShape="1">
          <a:blip r:embed="rId2"/>
          <a:srcRect r="34234" b="-1"/>
          <a:stretch/>
        </p:blipFill>
        <p:spPr>
          <a:xfrm>
            <a:off x="20" y="10"/>
            <a:ext cx="6756848" cy="6857990"/>
          </a:xfrm>
          <a:prstGeom prst="rect">
            <a:avLst/>
          </a:prstGeom>
        </p:spPr>
      </p:pic>
      <p:sp>
        <p:nvSpPr>
          <p:cNvPr id="237" name="Rectangle 220">
            <a:extLst>
              <a:ext uri="{FF2B5EF4-FFF2-40B4-BE49-F238E27FC236}">
                <a16:creationId xmlns:a16="http://schemas.microsoft.com/office/drawing/2014/main" xmlns="" id="{57525A5F-CDD4-4EB3-9187-2A0E9EA150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391973" y="643464"/>
            <a:ext cx="4143830" cy="5566305"/>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238" name="Rectangle 222">
            <a:extLst>
              <a:ext uri="{FF2B5EF4-FFF2-40B4-BE49-F238E27FC236}">
                <a16:creationId xmlns:a16="http://schemas.microsoft.com/office/drawing/2014/main" xmlns="" id="{08F5B423-DA6A-4E80-B3CA-549A442C8F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57364" y="806860"/>
            <a:ext cx="3813048" cy="5239512"/>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xmlns="" id="{0544DB7F-1880-DF46-A5F9-88EC4FA035F1}"/>
              </a:ext>
            </a:extLst>
          </p:cNvPr>
          <p:cNvSpPr>
            <a:spLocks noGrp="1"/>
          </p:cNvSpPr>
          <p:nvPr>
            <p:ph type="ctrTitle"/>
          </p:nvPr>
        </p:nvSpPr>
        <p:spPr>
          <a:xfrm>
            <a:off x="7957225" y="1559768"/>
            <a:ext cx="2978281" cy="3135379"/>
          </a:xfrm>
        </p:spPr>
        <p:txBody>
          <a:bodyPr>
            <a:normAutofit/>
          </a:bodyPr>
          <a:lstStyle/>
          <a:p>
            <a:r>
              <a:rPr lang="en-US" sz="3400" b="1"/>
              <a:t>Calendar Project Team 9</a:t>
            </a:r>
          </a:p>
        </p:txBody>
      </p:sp>
      <p:sp>
        <p:nvSpPr>
          <p:cNvPr id="239" name="Rectangle 224">
            <a:extLst>
              <a:ext uri="{FF2B5EF4-FFF2-40B4-BE49-F238E27FC236}">
                <a16:creationId xmlns:a16="http://schemas.microsoft.com/office/drawing/2014/main" xmlns="" id="{738170B5-3ECC-493B-85FA-6905971AD1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0" name="Straight Connector 226">
            <a:extLst>
              <a:ext uri="{FF2B5EF4-FFF2-40B4-BE49-F238E27FC236}">
                <a16:creationId xmlns:a16="http://schemas.microsoft.com/office/drawing/2014/main" xmlns="" id="{F8DD37B8-B6EA-49DC-90EF-F4E3594540A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61806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1" name="Straight Connector 228">
            <a:extLst>
              <a:ext uri="{FF2B5EF4-FFF2-40B4-BE49-F238E27FC236}">
                <a16:creationId xmlns:a16="http://schemas.microsoft.com/office/drawing/2014/main" xmlns="" id="{500F7FF8-41E5-4585-AFDC-54EA8B27575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030970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42" name="Straight Connector 230">
            <a:extLst>
              <a:ext uri="{FF2B5EF4-FFF2-40B4-BE49-F238E27FC236}">
                <a16:creationId xmlns:a16="http://schemas.microsoft.com/office/drawing/2014/main" xmlns="" id="{BAE2A71D-F8BA-4E4F-88A8-1F5FD5DF13D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618068"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02D9DD9B-E967-D147-9832-07EB8D263CD1}"/>
              </a:ext>
            </a:extLst>
          </p:cNvPr>
          <p:cNvSpPr txBox="1"/>
          <p:nvPr/>
        </p:nvSpPr>
        <p:spPr>
          <a:xfrm>
            <a:off x="7957225" y="3729316"/>
            <a:ext cx="3258074" cy="369332"/>
          </a:xfrm>
          <a:prstGeom prst="rect">
            <a:avLst/>
          </a:prstGeom>
          <a:noFill/>
        </p:spPr>
        <p:txBody>
          <a:bodyPr wrap="square" rtlCol="0">
            <a:spAutoFit/>
          </a:bodyPr>
          <a:lstStyle/>
          <a:p>
            <a:r>
              <a:rPr lang="en-US"/>
              <a:t>Elliott, Stan, Haseeb &amp; Katlyn</a:t>
            </a:r>
          </a:p>
        </p:txBody>
      </p:sp>
    </p:spTree>
    <p:extLst>
      <p:ext uri="{BB962C8B-B14F-4D97-AF65-F5344CB8AC3E}">
        <p14:creationId xmlns:p14="http://schemas.microsoft.com/office/powerpoint/2010/main" xmlns="" val="33780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45"/>
                                        </p:tgtEl>
                                        <p:attrNameLst>
                                          <p:attrName>style.visibility</p:attrName>
                                        </p:attrNameLst>
                                      </p:cBhvr>
                                      <p:to>
                                        <p:strVal val="visible"/>
                                      </p:to>
                                    </p:set>
                                    <p:animEffect transition="in" filter="fade">
                                      <p:cBhvr>
                                        <p:cTn id="7" dur="700"/>
                                        <p:tgtEl>
                                          <p:spTgt spid="145"/>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defTabSz="914400"/>
            <a:r>
              <a:rPr lang="en-US" sz="3600" kern="1200">
                <a:solidFill>
                  <a:srgbClr val="FFFFFF"/>
                </a:solidFill>
                <a:latin typeface="+mj-lt"/>
                <a:ea typeface="+mj-ea"/>
                <a:cs typeface="+mj-cs"/>
              </a:rPr>
              <a:t>Admin Part Functions Page</a:t>
            </a:r>
            <a:r>
              <a:rPr lang="en-US" sz="3600">
                <a:solidFill>
                  <a:srgbClr val="FFFFFF"/>
                </a:solidFill>
              </a:rPr>
              <a:t> (Appointment Types)</a:t>
            </a:r>
            <a:endParaRPr lang="en-US" sz="3600" kern="1200">
              <a:solidFill>
                <a:srgbClr val="FFFFFF"/>
              </a:solidFill>
              <a:latin typeface="+mj-lt"/>
              <a:ea typeface="+mj-ea"/>
              <a:cs typeface="+mj-cs"/>
            </a:endParaRPr>
          </a:p>
        </p:txBody>
      </p:sp>
      <p:pic>
        <p:nvPicPr>
          <p:cNvPr id="5" name="Picture 5" descr="Graphical user interface, text, application&#10;&#10;Description automatically generated">
            <a:extLst>
              <a:ext uri="{FF2B5EF4-FFF2-40B4-BE49-F238E27FC236}">
                <a16:creationId xmlns:a16="http://schemas.microsoft.com/office/drawing/2014/main" xmlns="" id="{069D61E8-AA8E-43C3-B799-050E74617760}"/>
              </a:ext>
            </a:extLst>
          </p:cNvPr>
          <p:cNvPicPr>
            <a:picLocks noGrp="1" noChangeAspect="1"/>
          </p:cNvPicPr>
          <p:nvPr>
            <p:ph idx="1"/>
          </p:nvPr>
        </p:nvPicPr>
        <p:blipFill>
          <a:blip r:embed="rId2"/>
          <a:stretch>
            <a:fillRect/>
          </a:stretch>
        </p:blipFill>
        <p:spPr>
          <a:xfrm>
            <a:off x="4777316" y="1298655"/>
            <a:ext cx="6780700" cy="4258361"/>
          </a:xfrm>
          <a:prstGeom prst="rect">
            <a:avLst/>
          </a:prstGeom>
        </p:spPr>
      </p:pic>
    </p:spTree>
    <p:extLst>
      <p:ext uri="{BB962C8B-B14F-4D97-AF65-F5344CB8AC3E}">
        <p14:creationId xmlns:p14="http://schemas.microsoft.com/office/powerpoint/2010/main" xmlns="" val="1754440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966952" y="1204108"/>
            <a:ext cx="2669406" cy="1781175"/>
          </a:xfrm>
        </p:spPr>
        <p:txBody>
          <a:bodyPr vert="horz" lIns="91440" tIns="45720" rIns="91440" bIns="45720" rtlCol="0">
            <a:normAutofit/>
          </a:bodyPr>
          <a:lstStyle/>
          <a:p>
            <a:pPr defTabSz="914400"/>
            <a:r>
              <a:rPr lang="en-US" sz="3000" kern="1200">
                <a:solidFill>
                  <a:srgbClr val="FFFFFF"/>
                </a:solidFill>
                <a:latin typeface="+mj-lt"/>
                <a:ea typeface="+mj-ea"/>
                <a:cs typeface="+mj-cs"/>
              </a:rPr>
              <a:t>Admin Part Functions Page (Create </a:t>
            </a:r>
            <a:r>
              <a:rPr lang="en-US" sz="3000">
                <a:solidFill>
                  <a:srgbClr val="FFFFFF"/>
                </a:solidFill>
              </a:rPr>
              <a:t>Appointments</a:t>
            </a:r>
            <a:r>
              <a:rPr lang="en-US" sz="3000" kern="1200">
                <a:solidFill>
                  <a:srgbClr val="FFFFFF"/>
                </a:solidFill>
                <a:latin typeface="+mj-lt"/>
                <a:ea typeface="+mj-ea"/>
                <a:cs typeface="+mj-cs"/>
              </a:rPr>
              <a:t>)</a:t>
            </a:r>
          </a:p>
        </p:txBody>
      </p:sp>
      <p:sp>
        <p:nvSpPr>
          <p:cNvPr id="98" name="Content Placeholder 97">
            <a:extLst>
              <a:ext uri="{FF2B5EF4-FFF2-40B4-BE49-F238E27FC236}">
                <a16:creationId xmlns:a16="http://schemas.microsoft.com/office/drawing/2014/main" xmlns="" id="{03076DBF-A0E2-4A64-93A1-756DAF64C030}"/>
              </a:ext>
            </a:extLst>
          </p:cNvPr>
          <p:cNvSpPr>
            <a:spLocks noGrp="1"/>
          </p:cNvSpPr>
          <p:nvPr>
            <p:ph idx="1"/>
          </p:nvPr>
        </p:nvSpPr>
        <p:spPr>
          <a:xfrm>
            <a:off x="966951" y="3355130"/>
            <a:ext cx="2669407" cy="2427333"/>
          </a:xfrm>
        </p:spPr>
        <p:txBody>
          <a:bodyPr vert="horz" lIns="91440" tIns="45720" rIns="91440" bIns="45720" rtlCol="0" anchor="t">
            <a:normAutofit/>
          </a:bodyPr>
          <a:lstStyle/>
          <a:p>
            <a:r>
              <a:rPr lang="en-US" sz="1600">
                <a:cs typeface="Calibri"/>
              </a:rPr>
              <a:t>Initial appearance with an appointment type selected</a:t>
            </a:r>
          </a:p>
          <a:p>
            <a:r>
              <a:rPr lang="en-US" sz="1600">
                <a:cs typeface="Calibri"/>
              </a:rPr>
              <a:t>Oversimpified appointment list (real life version would have actual appointment details)</a:t>
            </a:r>
            <a:endParaRPr lang="en-US" sz="1600" dirty="0">
              <a:cs typeface="Calibri"/>
            </a:endParaRPr>
          </a:p>
        </p:txBody>
      </p:sp>
      <p:pic>
        <p:nvPicPr>
          <p:cNvPr id="6" name="Picture 6" descr="Graphical user interface, text, application, email&#10;&#10;Description automatically generated">
            <a:extLst>
              <a:ext uri="{FF2B5EF4-FFF2-40B4-BE49-F238E27FC236}">
                <a16:creationId xmlns:a16="http://schemas.microsoft.com/office/drawing/2014/main" xmlns="" id="{9DFF8118-FC0B-4A0D-8A77-D2B7B6888F67}"/>
              </a:ext>
            </a:extLst>
          </p:cNvPr>
          <p:cNvPicPr>
            <a:picLocks noChangeAspect="1"/>
          </p:cNvPicPr>
          <p:nvPr/>
        </p:nvPicPr>
        <p:blipFill>
          <a:blip r:embed="rId2"/>
          <a:stretch>
            <a:fillRect/>
          </a:stretch>
        </p:blipFill>
        <p:spPr>
          <a:xfrm>
            <a:off x="5232667" y="952500"/>
            <a:ext cx="5762593" cy="4829963"/>
          </a:xfrm>
          <a:prstGeom prst="rect">
            <a:avLst/>
          </a:prstGeom>
        </p:spPr>
      </p:pic>
    </p:spTree>
    <p:extLst>
      <p:ext uri="{BB962C8B-B14F-4D97-AF65-F5344CB8AC3E}">
        <p14:creationId xmlns:p14="http://schemas.microsoft.com/office/powerpoint/2010/main" xmlns="" val="26101567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966952" y="1204108"/>
            <a:ext cx="2669406" cy="1781175"/>
          </a:xfrm>
        </p:spPr>
        <p:txBody>
          <a:bodyPr vert="horz" lIns="91440" tIns="45720" rIns="91440" bIns="45720" rtlCol="0">
            <a:normAutofit/>
          </a:bodyPr>
          <a:lstStyle/>
          <a:p>
            <a:pPr defTabSz="914400"/>
            <a:r>
              <a:rPr lang="en-US" sz="3000" kern="1200">
                <a:solidFill>
                  <a:srgbClr val="FFFFFF"/>
                </a:solidFill>
                <a:latin typeface="+mj-lt"/>
                <a:ea typeface="+mj-ea"/>
                <a:cs typeface="+mj-cs"/>
              </a:rPr>
              <a:t>Admin Part Functions Page (Create </a:t>
            </a:r>
            <a:r>
              <a:rPr lang="en-US" sz="3000">
                <a:solidFill>
                  <a:srgbClr val="FFFFFF"/>
                </a:solidFill>
              </a:rPr>
              <a:t>Appointments</a:t>
            </a:r>
            <a:r>
              <a:rPr lang="en-US" sz="3000" kern="1200">
                <a:solidFill>
                  <a:srgbClr val="FFFFFF"/>
                </a:solidFill>
                <a:latin typeface="+mj-lt"/>
                <a:ea typeface="+mj-ea"/>
                <a:cs typeface="+mj-cs"/>
              </a:rPr>
              <a:t>)</a:t>
            </a:r>
          </a:p>
        </p:txBody>
      </p:sp>
      <p:sp>
        <p:nvSpPr>
          <p:cNvPr id="98" name="Content Placeholder 97">
            <a:extLst>
              <a:ext uri="{FF2B5EF4-FFF2-40B4-BE49-F238E27FC236}">
                <a16:creationId xmlns:a16="http://schemas.microsoft.com/office/drawing/2014/main" xmlns="" id="{6E5742DB-6721-40D9-B935-B653FDAF91DA}"/>
              </a:ext>
            </a:extLst>
          </p:cNvPr>
          <p:cNvSpPr>
            <a:spLocks noGrp="1"/>
          </p:cNvSpPr>
          <p:nvPr>
            <p:ph idx="1"/>
          </p:nvPr>
        </p:nvSpPr>
        <p:spPr>
          <a:xfrm>
            <a:off x="966951" y="3355130"/>
            <a:ext cx="2669407" cy="2427333"/>
          </a:xfrm>
        </p:spPr>
        <p:txBody>
          <a:bodyPr vert="horz" lIns="91440" tIns="45720" rIns="91440" bIns="45720" rtlCol="0" anchor="t">
            <a:normAutofit/>
          </a:bodyPr>
          <a:lstStyle/>
          <a:p>
            <a:r>
              <a:rPr lang="en-US" sz="1600">
                <a:cs typeface="Calibri"/>
              </a:rPr>
              <a:t>Appointment created and another is being added</a:t>
            </a:r>
          </a:p>
          <a:p>
            <a:r>
              <a:rPr lang="en-US" sz="1600">
                <a:cs typeface="Calibri"/>
              </a:rPr>
              <a:t>Shows how a built-in calendar pops up to assist with the date entry</a:t>
            </a:r>
          </a:p>
        </p:txBody>
      </p:sp>
      <p:pic>
        <p:nvPicPr>
          <p:cNvPr id="5" name="Picture 6" descr="Graphical user interface, application&#10;&#10;Description automatically generated">
            <a:extLst>
              <a:ext uri="{FF2B5EF4-FFF2-40B4-BE49-F238E27FC236}">
                <a16:creationId xmlns:a16="http://schemas.microsoft.com/office/drawing/2014/main" xmlns="" id="{B73A4547-D2F6-4A08-A68F-70A35AEDD2A2}"/>
              </a:ext>
            </a:extLst>
          </p:cNvPr>
          <p:cNvPicPr>
            <a:picLocks noChangeAspect="1"/>
          </p:cNvPicPr>
          <p:nvPr/>
        </p:nvPicPr>
        <p:blipFill>
          <a:blip r:embed="rId2"/>
          <a:stretch>
            <a:fillRect/>
          </a:stretch>
        </p:blipFill>
        <p:spPr>
          <a:xfrm>
            <a:off x="5310364" y="952500"/>
            <a:ext cx="5607198" cy="4829963"/>
          </a:xfrm>
          <a:prstGeom prst="rect">
            <a:avLst/>
          </a:prstGeom>
        </p:spPr>
      </p:pic>
    </p:spTree>
    <p:extLst>
      <p:ext uri="{BB962C8B-B14F-4D97-AF65-F5344CB8AC3E}">
        <p14:creationId xmlns:p14="http://schemas.microsoft.com/office/powerpoint/2010/main" xmlns="" val="2190772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966952" y="1204108"/>
            <a:ext cx="2669406" cy="1781175"/>
          </a:xfrm>
        </p:spPr>
        <p:txBody>
          <a:bodyPr vert="horz" lIns="91440" tIns="45720" rIns="91440" bIns="45720" rtlCol="0">
            <a:normAutofit/>
          </a:bodyPr>
          <a:lstStyle/>
          <a:p>
            <a:pPr defTabSz="914400"/>
            <a:r>
              <a:rPr lang="en-US" sz="3000" kern="1200">
                <a:solidFill>
                  <a:srgbClr val="FFFFFF"/>
                </a:solidFill>
                <a:latin typeface="+mj-lt"/>
                <a:ea typeface="+mj-ea"/>
                <a:cs typeface="+mj-cs"/>
              </a:rPr>
              <a:t>Admin Part Functions Page (</a:t>
            </a:r>
            <a:r>
              <a:rPr lang="en-US" sz="3000">
                <a:solidFill>
                  <a:srgbClr val="FFFFFF"/>
                </a:solidFill>
              </a:rPr>
              <a:t>Times Available</a:t>
            </a:r>
            <a:r>
              <a:rPr lang="en-US" sz="3000" kern="1200">
                <a:solidFill>
                  <a:srgbClr val="FFFFFF"/>
                </a:solidFill>
                <a:latin typeface="+mj-lt"/>
                <a:ea typeface="+mj-ea"/>
                <a:cs typeface="+mj-cs"/>
              </a:rPr>
              <a:t>)</a:t>
            </a:r>
          </a:p>
        </p:txBody>
      </p:sp>
      <p:sp>
        <p:nvSpPr>
          <p:cNvPr id="98" name="Content Placeholder 97">
            <a:extLst>
              <a:ext uri="{FF2B5EF4-FFF2-40B4-BE49-F238E27FC236}">
                <a16:creationId xmlns:a16="http://schemas.microsoft.com/office/drawing/2014/main" xmlns="" id="{6E5742DB-6721-40D9-B935-B653FDAF91DA}"/>
              </a:ext>
            </a:extLst>
          </p:cNvPr>
          <p:cNvSpPr>
            <a:spLocks noGrp="1"/>
          </p:cNvSpPr>
          <p:nvPr>
            <p:ph idx="1"/>
          </p:nvPr>
        </p:nvSpPr>
        <p:spPr>
          <a:xfrm>
            <a:off x="966951" y="3355130"/>
            <a:ext cx="2669407" cy="2427333"/>
          </a:xfrm>
        </p:spPr>
        <p:txBody>
          <a:bodyPr vert="horz" lIns="91440" tIns="45720" rIns="91440" bIns="45720" rtlCol="0" anchor="t">
            <a:normAutofit/>
          </a:bodyPr>
          <a:lstStyle/>
          <a:p>
            <a:r>
              <a:rPr lang="en-US" sz="1600">
                <a:cs typeface="Calibri"/>
              </a:rPr>
              <a:t>Initial look for Times Available</a:t>
            </a:r>
            <a:endParaRPr lang="en-US"/>
          </a:p>
          <a:p>
            <a:r>
              <a:rPr lang="en-US" sz="1600">
                <a:cs typeface="Calibri"/>
              </a:rPr>
              <a:t>Shows first set of buttons</a:t>
            </a:r>
          </a:p>
        </p:txBody>
      </p:sp>
      <p:pic>
        <p:nvPicPr>
          <p:cNvPr id="2" name="Picture 3" descr="Calendar&#10;&#10;Description automatically generated">
            <a:extLst>
              <a:ext uri="{FF2B5EF4-FFF2-40B4-BE49-F238E27FC236}">
                <a16:creationId xmlns:a16="http://schemas.microsoft.com/office/drawing/2014/main" xmlns="" id="{29326569-936C-4A8E-811B-E8972D6C383B}"/>
              </a:ext>
            </a:extLst>
          </p:cNvPr>
          <p:cNvPicPr>
            <a:picLocks noChangeAspect="1"/>
          </p:cNvPicPr>
          <p:nvPr/>
        </p:nvPicPr>
        <p:blipFill>
          <a:blip r:embed="rId2"/>
          <a:stretch>
            <a:fillRect/>
          </a:stretch>
        </p:blipFill>
        <p:spPr>
          <a:xfrm>
            <a:off x="4662102" y="1232250"/>
            <a:ext cx="6903723" cy="4270462"/>
          </a:xfrm>
          <a:prstGeom prst="rect">
            <a:avLst/>
          </a:prstGeom>
        </p:spPr>
      </p:pic>
    </p:spTree>
    <p:extLst>
      <p:ext uri="{BB962C8B-B14F-4D97-AF65-F5344CB8AC3E}">
        <p14:creationId xmlns:p14="http://schemas.microsoft.com/office/powerpoint/2010/main" xmlns="" val="31402988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966952" y="1204108"/>
            <a:ext cx="2669406" cy="1781175"/>
          </a:xfrm>
        </p:spPr>
        <p:txBody>
          <a:bodyPr vert="horz" lIns="91440" tIns="45720" rIns="91440" bIns="45720" rtlCol="0">
            <a:normAutofit/>
          </a:bodyPr>
          <a:lstStyle/>
          <a:p>
            <a:pPr defTabSz="914400"/>
            <a:r>
              <a:rPr lang="en-US" sz="3000" kern="1200">
                <a:solidFill>
                  <a:srgbClr val="FFFFFF"/>
                </a:solidFill>
                <a:latin typeface="+mj-lt"/>
                <a:ea typeface="+mj-ea"/>
                <a:cs typeface="+mj-cs"/>
              </a:rPr>
              <a:t>Admin Part Functions Page (</a:t>
            </a:r>
            <a:r>
              <a:rPr lang="en-US" sz="3000">
                <a:solidFill>
                  <a:srgbClr val="FFFFFF"/>
                </a:solidFill>
              </a:rPr>
              <a:t>Times Available</a:t>
            </a:r>
            <a:r>
              <a:rPr lang="en-US" sz="3000" kern="1200">
                <a:solidFill>
                  <a:srgbClr val="FFFFFF"/>
                </a:solidFill>
                <a:latin typeface="+mj-lt"/>
                <a:ea typeface="+mj-ea"/>
                <a:cs typeface="+mj-cs"/>
              </a:rPr>
              <a:t>)</a:t>
            </a:r>
          </a:p>
        </p:txBody>
      </p:sp>
      <p:sp>
        <p:nvSpPr>
          <p:cNvPr id="98" name="Content Placeholder 97">
            <a:extLst>
              <a:ext uri="{FF2B5EF4-FFF2-40B4-BE49-F238E27FC236}">
                <a16:creationId xmlns:a16="http://schemas.microsoft.com/office/drawing/2014/main" xmlns="" id="{6E5742DB-6721-40D9-B935-B653FDAF91DA}"/>
              </a:ext>
            </a:extLst>
          </p:cNvPr>
          <p:cNvSpPr>
            <a:spLocks noGrp="1"/>
          </p:cNvSpPr>
          <p:nvPr>
            <p:ph idx="1"/>
          </p:nvPr>
        </p:nvSpPr>
        <p:spPr>
          <a:xfrm>
            <a:off x="966951" y="3355130"/>
            <a:ext cx="2669407" cy="2427333"/>
          </a:xfrm>
        </p:spPr>
        <p:txBody>
          <a:bodyPr vert="horz" lIns="91440" tIns="45720" rIns="91440" bIns="45720" rtlCol="0" anchor="t">
            <a:normAutofit/>
          </a:bodyPr>
          <a:lstStyle/>
          <a:p>
            <a:r>
              <a:rPr lang="en-US" sz="1600">
                <a:cs typeface="Calibri"/>
              </a:rPr>
              <a:t>Date selected</a:t>
            </a:r>
          </a:p>
          <a:p>
            <a:r>
              <a:rPr lang="en-US" sz="1600">
                <a:cs typeface="Calibri"/>
              </a:rPr>
              <a:t>Available times shown as buttons</a:t>
            </a:r>
          </a:p>
          <a:p>
            <a:r>
              <a:rPr lang="en-US" sz="1600">
                <a:cs typeface="Calibri"/>
              </a:rPr>
              <a:t>4:30pm highlighted on mouse over</a:t>
            </a:r>
          </a:p>
          <a:p>
            <a:r>
              <a:rPr lang="en-US" sz="1600">
                <a:cs typeface="Calibri"/>
              </a:rPr>
              <a:t>Click "x" or "Close" to exit</a:t>
            </a:r>
          </a:p>
        </p:txBody>
      </p:sp>
      <p:pic>
        <p:nvPicPr>
          <p:cNvPr id="5" name="Picture 5" descr="Graphical user interface, text, application, chat or text message&#10;&#10;Description automatically generated">
            <a:extLst>
              <a:ext uri="{FF2B5EF4-FFF2-40B4-BE49-F238E27FC236}">
                <a16:creationId xmlns:a16="http://schemas.microsoft.com/office/drawing/2014/main" xmlns="" id="{34D28F39-4B68-42F5-96C5-A10D69F49510}"/>
              </a:ext>
            </a:extLst>
          </p:cNvPr>
          <p:cNvPicPr>
            <a:picLocks noChangeAspect="1"/>
          </p:cNvPicPr>
          <p:nvPr/>
        </p:nvPicPr>
        <p:blipFill>
          <a:blip r:embed="rId2"/>
          <a:stretch>
            <a:fillRect/>
          </a:stretch>
        </p:blipFill>
        <p:spPr>
          <a:xfrm>
            <a:off x="4985938" y="952500"/>
            <a:ext cx="6256051" cy="4829963"/>
          </a:xfrm>
          <a:prstGeom prst="rect">
            <a:avLst/>
          </a:prstGeom>
        </p:spPr>
      </p:pic>
    </p:spTree>
    <p:extLst>
      <p:ext uri="{BB962C8B-B14F-4D97-AF65-F5344CB8AC3E}">
        <p14:creationId xmlns:p14="http://schemas.microsoft.com/office/powerpoint/2010/main" xmlns="" val="9600179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966952" y="1204108"/>
            <a:ext cx="2669406" cy="1781175"/>
          </a:xfrm>
        </p:spPr>
        <p:txBody>
          <a:bodyPr vert="horz" lIns="91440" tIns="45720" rIns="91440" bIns="45720" rtlCol="0">
            <a:normAutofit/>
          </a:bodyPr>
          <a:lstStyle/>
          <a:p>
            <a:pPr defTabSz="914400"/>
            <a:r>
              <a:rPr lang="en-US" sz="3000">
                <a:solidFill>
                  <a:srgbClr val="FFFFFF"/>
                </a:solidFill>
                <a:ea typeface="+mj-lt"/>
                <a:cs typeface="+mj-lt"/>
              </a:rPr>
              <a:t>User </a:t>
            </a:r>
            <a:r>
              <a:rPr lang="en-US" sz="3000" kern="1200">
                <a:solidFill>
                  <a:srgbClr val="FFFFFF"/>
                </a:solidFill>
                <a:ea typeface="+mj-lt"/>
                <a:cs typeface="+mj-lt"/>
              </a:rPr>
              <a:t>Part </a:t>
            </a:r>
            <a:r>
              <a:rPr lang="en-US" sz="3000">
                <a:solidFill>
                  <a:srgbClr val="FFFFFF"/>
                </a:solidFill>
                <a:ea typeface="+mj-lt"/>
                <a:cs typeface="+mj-lt"/>
              </a:rPr>
              <a:t>Page</a:t>
            </a:r>
            <a:endParaRPr lang="en-US" sz="3000">
              <a:ea typeface="+mj-lt"/>
              <a:cs typeface="+mj-lt"/>
            </a:endParaRPr>
          </a:p>
          <a:p>
            <a:pPr defTabSz="914400"/>
            <a:r>
              <a:rPr lang="en-US" sz="3000">
                <a:solidFill>
                  <a:srgbClr val="FFFFFF"/>
                </a:solidFill>
              </a:rPr>
              <a:t>(Appointment Types)</a:t>
            </a:r>
            <a:endParaRPr lang="en-US">
              <a:ea typeface="+mj-ea"/>
              <a:cs typeface="+mj-cs"/>
            </a:endParaRPr>
          </a:p>
        </p:txBody>
      </p:sp>
      <p:sp>
        <p:nvSpPr>
          <p:cNvPr id="93" name="Content Placeholder 92">
            <a:extLst>
              <a:ext uri="{FF2B5EF4-FFF2-40B4-BE49-F238E27FC236}">
                <a16:creationId xmlns:a16="http://schemas.microsoft.com/office/drawing/2014/main" xmlns="" id="{2B8AA94D-4669-40CE-80C3-C47881857C8B}"/>
              </a:ext>
            </a:extLst>
          </p:cNvPr>
          <p:cNvSpPr>
            <a:spLocks noGrp="1"/>
          </p:cNvSpPr>
          <p:nvPr>
            <p:ph idx="1"/>
          </p:nvPr>
        </p:nvSpPr>
        <p:spPr>
          <a:xfrm>
            <a:off x="966951" y="3355130"/>
            <a:ext cx="2669407" cy="2427333"/>
          </a:xfrm>
        </p:spPr>
        <p:txBody>
          <a:bodyPr vert="horz" lIns="91440" tIns="45720" rIns="91440" bIns="45720" rtlCol="0" anchor="t">
            <a:normAutofit/>
          </a:bodyPr>
          <a:lstStyle/>
          <a:p>
            <a:r>
              <a:rPr lang="en-US" sz="1600">
                <a:cs typeface="Calibri"/>
              </a:rPr>
              <a:t>Other Hours selected</a:t>
            </a:r>
          </a:p>
        </p:txBody>
      </p:sp>
      <p:pic>
        <p:nvPicPr>
          <p:cNvPr id="6" name="Picture 6" descr="Graphical user interface, text, application, chat or text message&#10;&#10;Description automatically generated">
            <a:extLst>
              <a:ext uri="{FF2B5EF4-FFF2-40B4-BE49-F238E27FC236}">
                <a16:creationId xmlns:a16="http://schemas.microsoft.com/office/drawing/2014/main" xmlns="" id="{C3C4C080-8853-4EA6-808C-E96A354DC39B}"/>
              </a:ext>
            </a:extLst>
          </p:cNvPr>
          <p:cNvPicPr>
            <a:picLocks noChangeAspect="1"/>
          </p:cNvPicPr>
          <p:nvPr/>
        </p:nvPicPr>
        <p:blipFill>
          <a:blip r:embed="rId2"/>
          <a:stretch>
            <a:fillRect/>
          </a:stretch>
        </p:blipFill>
        <p:spPr>
          <a:xfrm>
            <a:off x="4662102" y="1007588"/>
            <a:ext cx="6903723" cy="4719786"/>
          </a:xfrm>
          <a:prstGeom prst="rect">
            <a:avLst/>
          </a:prstGeom>
        </p:spPr>
      </p:pic>
    </p:spTree>
    <p:extLst>
      <p:ext uri="{BB962C8B-B14F-4D97-AF65-F5344CB8AC3E}">
        <p14:creationId xmlns:p14="http://schemas.microsoft.com/office/powerpoint/2010/main" xmlns="" val="3501240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966952" y="1204108"/>
            <a:ext cx="2669406" cy="1781175"/>
          </a:xfrm>
        </p:spPr>
        <p:txBody>
          <a:bodyPr vert="horz" lIns="91440" tIns="45720" rIns="91440" bIns="45720" rtlCol="0">
            <a:normAutofit/>
          </a:bodyPr>
          <a:lstStyle/>
          <a:p>
            <a:pPr defTabSz="914400"/>
            <a:r>
              <a:rPr lang="en-US" sz="3200" kern="1200">
                <a:solidFill>
                  <a:srgbClr val="FFFFFF"/>
                </a:solidFill>
                <a:latin typeface="+mj-lt"/>
                <a:ea typeface="+mj-ea"/>
                <a:cs typeface="+mj-cs"/>
              </a:rPr>
              <a:t>User Part Page</a:t>
            </a:r>
          </a:p>
          <a:p>
            <a:pPr defTabSz="914400"/>
            <a:r>
              <a:rPr lang="en-US" sz="3200" kern="1200">
                <a:solidFill>
                  <a:srgbClr val="FFFFFF"/>
                </a:solidFill>
                <a:latin typeface="+mj-lt"/>
                <a:ea typeface="+mj-ea"/>
                <a:cs typeface="+mj-cs"/>
              </a:rPr>
              <a:t>(</a:t>
            </a:r>
            <a:r>
              <a:rPr lang="en-US" sz="3200">
                <a:solidFill>
                  <a:srgbClr val="FFFFFF"/>
                </a:solidFill>
              </a:rPr>
              <a:t>Ask Admin</a:t>
            </a:r>
            <a:r>
              <a:rPr lang="en-US" sz="3200" kern="1200">
                <a:solidFill>
                  <a:srgbClr val="FFFFFF"/>
                </a:solidFill>
                <a:latin typeface="+mj-lt"/>
                <a:ea typeface="+mj-ea"/>
                <a:cs typeface="+mj-cs"/>
              </a:rPr>
              <a:t>)</a:t>
            </a:r>
          </a:p>
        </p:txBody>
      </p:sp>
      <p:sp>
        <p:nvSpPr>
          <p:cNvPr id="93" name="Content Placeholder 92">
            <a:extLst>
              <a:ext uri="{FF2B5EF4-FFF2-40B4-BE49-F238E27FC236}">
                <a16:creationId xmlns:a16="http://schemas.microsoft.com/office/drawing/2014/main" xmlns="" id="{2B8AA94D-4669-40CE-80C3-C47881857C8B}"/>
              </a:ext>
            </a:extLst>
          </p:cNvPr>
          <p:cNvSpPr>
            <a:spLocks noGrp="1"/>
          </p:cNvSpPr>
          <p:nvPr>
            <p:ph idx="1"/>
          </p:nvPr>
        </p:nvSpPr>
        <p:spPr>
          <a:xfrm>
            <a:off x="966951" y="3355130"/>
            <a:ext cx="2669407" cy="2427333"/>
          </a:xfrm>
        </p:spPr>
        <p:txBody>
          <a:bodyPr vert="horz" lIns="91440" tIns="45720" rIns="91440" bIns="45720" rtlCol="0" anchor="t">
            <a:normAutofit/>
          </a:bodyPr>
          <a:lstStyle/>
          <a:p>
            <a:pPr defTabSz="914400">
              <a:spcBef>
                <a:spcPts val="1000"/>
              </a:spcBef>
            </a:pPr>
            <a:r>
              <a:rPr lang="en-US" sz="1600">
                <a:ea typeface="+mn-lt"/>
                <a:cs typeface="+mn-lt"/>
              </a:rPr>
              <a:t>This is where a User can make requests for the Administrator to help with</a:t>
            </a:r>
            <a:endParaRPr lang="en-US" sz="1600">
              <a:cs typeface="Calibri" panose="020F0502020204030204"/>
            </a:endParaRPr>
          </a:p>
        </p:txBody>
      </p:sp>
      <p:pic>
        <p:nvPicPr>
          <p:cNvPr id="2" name="Picture 3" descr="Graphical user interface, text, application, chat or text message&#10;&#10;Description automatically generated">
            <a:extLst>
              <a:ext uri="{FF2B5EF4-FFF2-40B4-BE49-F238E27FC236}">
                <a16:creationId xmlns:a16="http://schemas.microsoft.com/office/drawing/2014/main" xmlns="" id="{CE32ABF1-98A6-4628-9829-8B0754C64D6E}"/>
              </a:ext>
            </a:extLst>
          </p:cNvPr>
          <p:cNvPicPr>
            <a:picLocks noChangeAspect="1"/>
          </p:cNvPicPr>
          <p:nvPr/>
        </p:nvPicPr>
        <p:blipFill>
          <a:blip r:embed="rId2"/>
          <a:stretch>
            <a:fillRect/>
          </a:stretch>
        </p:blipFill>
        <p:spPr>
          <a:xfrm>
            <a:off x="4712091" y="952500"/>
            <a:ext cx="6803745" cy="4829963"/>
          </a:xfrm>
          <a:prstGeom prst="rect">
            <a:avLst/>
          </a:prstGeom>
        </p:spPr>
      </p:pic>
    </p:spTree>
    <p:extLst>
      <p:ext uri="{BB962C8B-B14F-4D97-AF65-F5344CB8AC3E}">
        <p14:creationId xmlns:p14="http://schemas.microsoft.com/office/powerpoint/2010/main" xmlns="" val="12502449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966952" y="1204108"/>
            <a:ext cx="2669406" cy="1781175"/>
          </a:xfrm>
        </p:spPr>
        <p:txBody>
          <a:bodyPr vert="horz" lIns="91440" tIns="45720" rIns="91440" bIns="45720" rtlCol="0">
            <a:normAutofit/>
          </a:bodyPr>
          <a:lstStyle/>
          <a:p>
            <a:pPr defTabSz="914400"/>
            <a:r>
              <a:rPr lang="en-US" sz="3200" kern="1200">
                <a:solidFill>
                  <a:srgbClr val="FFFFFF"/>
                </a:solidFill>
                <a:latin typeface="+mj-lt"/>
                <a:ea typeface="+mj-ea"/>
                <a:cs typeface="+mj-cs"/>
              </a:rPr>
              <a:t>User Part Page</a:t>
            </a:r>
          </a:p>
          <a:p>
            <a:pPr defTabSz="914400"/>
            <a:r>
              <a:rPr lang="en-US" sz="3200" kern="1200">
                <a:solidFill>
                  <a:srgbClr val="FFFFFF"/>
                </a:solidFill>
                <a:latin typeface="+mj-lt"/>
                <a:ea typeface="+mj-ea"/>
                <a:cs typeface="+mj-cs"/>
              </a:rPr>
              <a:t>(</a:t>
            </a:r>
            <a:r>
              <a:rPr lang="en-US" sz="3200">
                <a:solidFill>
                  <a:srgbClr val="FFFFFF"/>
                </a:solidFill>
              </a:rPr>
              <a:t>View Calendar</a:t>
            </a:r>
            <a:r>
              <a:rPr lang="en-US" sz="3200" kern="1200">
                <a:solidFill>
                  <a:srgbClr val="FFFFFF"/>
                </a:solidFill>
                <a:latin typeface="+mj-lt"/>
                <a:ea typeface="+mj-ea"/>
                <a:cs typeface="+mj-cs"/>
              </a:rPr>
              <a:t>)</a:t>
            </a:r>
            <a:endParaRPr lang="en-US" sz="3200" kern="1200">
              <a:solidFill>
                <a:srgbClr val="FFFFFF"/>
              </a:solidFill>
              <a:latin typeface="+mj-lt"/>
              <a:cs typeface="Calibri Light"/>
            </a:endParaRPr>
          </a:p>
        </p:txBody>
      </p:sp>
      <p:sp>
        <p:nvSpPr>
          <p:cNvPr id="93" name="Content Placeholder 92">
            <a:extLst>
              <a:ext uri="{FF2B5EF4-FFF2-40B4-BE49-F238E27FC236}">
                <a16:creationId xmlns:a16="http://schemas.microsoft.com/office/drawing/2014/main" xmlns="" id="{2B8AA94D-4669-40CE-80C3-C47881857C8B}"/>
              </a:ext>
            </a:extLst>
          </p:cNvPr>
          <p:cNvSpPr>
            <a:spLocks noGrp="1"/>
          </p:cNvSpPr>
          <p:nvPr>
            <p:ph idx="1"/>
          </p:nvPr>
        </p:nvSpPr>
        <p:spPr>
          <a:xfrm>
            <a:off x="966951" y="3355130"/>
            <a:ext cx="2669407" cy="2427333"/>
          </a:xfrm>
        </p:spPr>
        <p:txBody>
          <a:bodyPr vert="horz" lIns="91440" tIns="45720" rIns="91440" bIns="45720" rtlCol="0" anchor="t">
            <a:normAutofit fontScale="92500" lnSpcReduction="10000"/>
          </a:bodyPr>
          <a:lstStyle/>
          <a:p>
            <a:pPr defTabSz="914400">
              <a:spcBef>
                <a:spcPts val="1000"/>
              </a:spcBef>
            </a:pPr>
            <a:r>
              <a:rPr lang="en-US" sz="1600">
                <a:ea typeface="+mn-lt"/>
                <a:cs typeface="+mn-lt"/>
              </a:rPr>
              <a:t>User clicked Next</a:t>
            </a:r>
          </a:p>
          <a:p>
            <a:pPr defTabSz="914400">
              <a:spcBef>
                <a:spcPts val="1000"/>
              </a:spcBef>
            </a:pPr>
            <a:r>
              <a:rPr lang="en-US" sz="1600">
                <a:cs typeface="Calibri" panose="020F0502020204030204"/>
              </a:rPr>
              <a:t>Selected month is the dynamically changing button that says "May 2021" right now</a:t>
            </a:r>
          </a:p>
          <a:p>
            <a:pPr defTabSz="914400">
              <a:spcBef>
                <a:spcPts val="1000"/>
              </a:spcBef>
            </a:pPr>
            <a:r>
              <a:rPr lang="en-US" sz="1600">
                <a:cs typeface="Calibri" panose="020F0502020204030204"/>
              </a:rPr>
              <a:t>Shows all days as available (circled)</a:t>
            </a:r>
          </a:p>
          <a:p>
            <a:pPr defTabSz="914400">
              <a:spcBef>
                <a:spcPts val="1000"/>
              </a:spcBef>
            </a:pPr>
            <a:r>
              <a:rPr lang="en-US" sz="1600">
                <a:cs typeface="Calibri" panose="020F0502020204030204"/>
              </a:rPr>
              <a:t>Same mechanism for time selection as for the Administrator</a:t>
            </a:r>
          </a:p>
        </p:txBody>
      </p:sp>
      <p:pic>
        <p:nvPicPr>
          <p:cNvPr id="4" name="Picture 4" descr="Graphical user interface, text, application&#10;&#10;Description automatically generated">
            <a:extLst>
              <a:ext uri="{FF2B5EF4-FFF2-40B4-BE49-F238E27FC236}">
                <a16:creationId xmlns:a16="http://schemas.microsoft.com/office/drawing/2014/main" xmlns="" id="{7A663DD9-7309-4317-884B-57B0D90F242D}"/>
              </a:ext>
            </a:extLst>
          </p:cNvPr>
          <p:cNvPicPr>
            <a:picLocks noChangeAspect="1"/>
          </p:cNvPicPr>
          <p:nvPr/>
        </p:nvPicPr>
        <p:blipFill>
          <a:blip r:embed="rId2"/>
          <a:stretch>
            <a:fillRect/>
          </a:stretch>
        </p:blipFill>
        <p:spPr>
          <a:xfrm>
            <a:off x="5389719" y="952500"/>
            <a:ext cx="5448489" cy="4829963"/>
          </a:xfrm>
          <a:prstGeom prst="rect">
            <a:avLst/>
          </a:prstGeom>
        </p:spPr>
      </p:pic>
    </p:spTree>
    <p:extLst>
      <p:ext uri="{BB962C8B-B14F-4D97-AF65-F5344CB8AC3E}">
        <p14:creationId xmlns:p14="http://schemas.microsoft.com/office/powerpoint/2010/main" xmlns="" val="4657086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966952" y="1204108"/>
            <a:ext cx="2669406" cy="1781175"/>
          </a:xfrm>
        </p:spPr>
        <p:txBody>
          <a:bodyPr vert="horz" lIns="91440" tIns="45720" rIns="91440" bIns="45720" rtlCol="0">
            <a:normAutofit/>
          </a:bodyPr>
          <a:lstStyle/>
          <a:p>
            <a:pPr defTabSz="914400"/>
            <a:r>
              <a:rPr lang="en-US" sz="3200" kern="1200">
                <a:solidFill>
                  <a:srgbClr val="FFFFFF"/>
                </a:solidFill>
                <a:latin typeface="+mj-lt"/>
                <a:ea typeface="+mj-ea"/>
                <a:cs typeface="+mj-cs"/>
              </a:rPr>
              <a:t>User Part Page</a:t>
            </a:r>
          </a:p>
          <a:p>
            <a:pPr defTabSz="914400"/>
            <a:r>
              <a:rPr lang="en-US" sz="3200" kern="1200">
                <a:solidFill>
                  <a:srgbClr val="FFFFFF"/>
                </a:solidFill>
                <a:latin typeface="+mj-lt"/>
                <a:ea typeface="+mj-ea"/>
                <a:cs typeface="+mj-cs"/>
              </a:rPr>
              <a:t>(</a:t>
            </a:r>
            <a:r>
              <a:rPr lang="en-US" sz="3200">
                <a:solidFill>
                  <a:srgbClr val="FFFFFF"/>
                </a:solidFill>
              </a:rPr>
              <a:t>Approve Appointments</a:t>
            </a:r>
            <a:r>
              <a:rPr lang="en-US" sz="3200" kern="1200">
                <a:solidFill>
                  <a:srgbClr val="FFFFFF"/>
                </a:solidFill>
                <a:latin typeface="+mj-lt"/>
                <a:ea typeface="+mj-ea"/>
                <a:cs typeface="+mj-cs"/>
              </a:rPr>
              <a:t>)</a:t>
            </a:r>
            <a:endParaRPr lang="en-US" sz="3200" kern="1200">
              <a:solidFill>
                <a:srgbClr val="FFFFFF"/>
              </a:solidFill>
              <a:latin typeface="+mj-lt"/>
              <a:cs typeface="Calibri Light"/>
            </a:endParaRPr>
          </a:p>
        </p:txBody>
      </p:sp>
      <p:sp>
        <p:nvSpPr>
          <p:cNvPr id="93" name="Content Placeholder 92">
            <a:extLst>
              <a:ext uri="{FF2B5EF4-FFF2-40B4-BE49-F238E27FC236}">
                <a16:creationId xmlns:a16="http://schemas.microsoft.com/office/drawing/2014/main" xmlns="" id="{2B8AA94D-4669-40CE-80C3-C47881857C8B}"/>
              </a:ext>
            </a:extLst>
          </p:cNvPr>
          <p:cNvSpPr>
            <a:spLocks noGrp="1"/>
          </p:cNvSpPr>
          <p:nvPr>
            <p:ph idx="1"/>
          </p:nvPr>
        </p:nvSpPr>
        <p:spPr>
          <a:xfrm>
            <a:off x="966951" y="3355130"/>
            <a:ext cx="2669407" cy="2427333"/>
          </a:xfrm>
        </p:spPr>
        <p:txBody>
          <a:bodyPr vert="horz" lIns="91440" tIns="45720" rIns="91440" bIns="45720" rtlCol="0" anchor="t">
            <a:normAutofit/>
          </a:bodyPr>
          <a:lstStyle/>
          <a:p>
            <a:pPr defTabSz="914400">
              <a:spcBef>
                <a:spcPts val="1000"/>
              </a:spcBef>
            </a:pPr>
            <a:r>
              <a:rPr lang="en-US" sz="1400">
                <a:ea typeface="+mn-lt"/>
                <a:cs typeface="+mn-lt"/>
              </a:rPr>
              <a:t>User clicked Appt1 to select</a:t>
            </a:r>
          </a:p>
          <a:p>
            <a:pPr defTabSz="914400">
              <a:spcBef>
                <a:spcPts val="1000"/>
              </a:spcBef>
            </a:pPr>
            <a:r>
              <a:rPr lang="en-US" sz="1400">
                <a:cs typeface="Calibri" panose="020F0502020204030204"/>
              </a:rPr>
              <a:t>Can click a single checkmark to approve/deny all</a:t>
            </a:r>
            <a:endParaRPr lang="en-US"/>
          </a:p>
          <a:p>
            <a:pPr defTabSz="914400">
              <a:spcBef>
                <a:spcPts val="1000"/>
              </a:spcBef>
            </a:pPr>
            <a:r>
              <a:rPr lang="en-US" sz="1400">
                <a:cs typeface="Calibri" panose="020F0502020204030204"/>
              </a:rPr>
              <a:t>There would be additional details in the list (this is just an example)</a:t>
            </a:r>
            <a:endParaRPr lang="en-US"/>
          </a:p>
        </p:txBody>
      </p:sp>
      <p:pic>
        <p:nvPicPr>
          <p:cNvPr id="2" name="Picture 4" descr="Graphical user interface, text, application&#10;&#10;Description automatically generated">
            <a:extLst>
              <a:ext uri="{FF2B5EF4-FFF2-40B4-BE49-F238E27FC236}">
                <a16:creationId xmlns:a16="http://schemas.microsoft.com/office/drawing/2014/main" xmlns="" id="{F83F8B48-0A27-4890-9B0D-D8600822F2B8}"/>
              </a:ext>
            </a:extLst>
          </p:cNvPr>
          <p:cNvPicPr>
            <a:picLocks noChangeAspect="1"/>
          </p:cNvPicPr>
          <p:nvPr/>
        </p:nvPicPr>
        <p:blipFill>
          <a:blip r:embed="rId2"/>
          <a:stretch>
            <a:fillRect/>
          </a:stretch>
        </p:blipFill>
        <p:spPr>
          <a:xfrm>
            <a:off x="4662102" y="1468958"/>
            <a:ext cx="6903723" cy="3797046"/>
          </a:xfrm>
          <a:prstGeom prst="rect">
            <a:avLst/>
          </a:prstGeom>
        </p:spPr>
      </p:pic>
    </p:spTree>
    <p:extLst>
      <p:ext uri="{BB962C8B-B14F-4D97-AF65-F5344CB8AC3E}">
        <p14:creationId xmlns:p14="http://schemas.microsoft.com/office/powerpoint/2010/main" xmlns="" val="105088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966952" y="1204108"/>
            <a:ext cx="2669406" cy="1781175"/>
          </a:xfrm>
        </p:spPr>
        <p:txBody>
          <a:bodyPr vert="horz" lIns="91440" tIns="45720" rIns="91440" bIns="45720" rtlCol="0">
            <a:normAutofit/>
          </a:bodyPr>
          <a:lstStyle/>
          <a:p>
            <a:pPr defTabSz="914400"/>
            <a:r>
              <a:rPr lang="en-US" sz="3200" kern="1200">
                <a:solidFill>
                  <a:srgbClr val="FFFFFF"/>
                </a:solidFill>
                <a:latin typeface="+mj-lt"/>
                <a:ea typeface="+mj-ea"/>
                <a:cs typeface="+mj-cs"/>
              </a:rPr>
              <a:t>User Part Page</a:t>
            </a:r>
          </a:p>
          <a:p>
            <a:pPr defTabSz="914400"/>
            <a:r>
              <a:rPr lang="en-US" sz="3200" kern="1200">
                <a:solidFill>
                  <a:srgbClr val="FFFFFF"/>
                </a:solidFill>
                <a:latin typeface="+mj-lt"/>
                <a:ea typeface="+mj-ea"/>
                <a:cs typeface="+mj-cs"/>
              </a:rPr>
              <a:t>(</a:t>
            </a:r>
            <a:r>
              <a:rPr lang="en-US" sz="3200">
                <a:solidFill>
                  <a:srgbClr val="FFFFFF"/>
                </a:solidFill>
              </a:rPr>
              <a:t>Zoom Setup</a:t>
            </a:r>
            <a:r>
              <a:rPr lang="en-US" sz="3200" kern="1200">
                <a:solidFill>
                  <a:srgbClr val="FFFFFF"/>
                </a:solidFill>
                <a:latin typeface="+mj-lt"/>
                <a:ea typeface="+mj-ea"/>
                <a:cs typeface="+mj-cs"/>
              </a:rPr>
              <a:t>)</a:t>
            </a:r>
            <a:endParaRPr lang="en-US" sz="3200" kern="1200">
              <a:solidFill>
                <a:srgbClr val="FFFFFF"/>
              </a:solidFill>
              <a:latin typeface="+mj-lt"/>
              <a:cs typeface="Calibri Light"/>
            </a:endParaRPr>
          </a:p>
        </p:txBody>
      </p:sp>
      <p:sp>
        <p:nvSpPr>
          <p:cNvPr id="93" name="Content Placeholder 92">
            <a:extLst>
              <a:ext uri="{FF2B5EF4-FFF2-40B4-BE49-F238E27FC236}">
                <a16:creationId xmlns:a16="http://schemas.microsoft.com/office/drawing/2014/main" xmlns="" id="{2B8AA94D-4669-40CE-80C3-C47881857C8B}"/>
              </a:ext>
            </a:extLst>
          </p:cNvPr>
          <p:cNvSpPr>
            <a:spLocks noGrp="1"/>
          </p:cNvSpPr>
          <p:nvPr>
            <p:ph idx="1"/>
          </p:nvPr>
        </p:nvSpPr>
        <p:spPr>
          <a:xfrm>
            <a:off x="966951" y="3355130"/>
            <a:ext cx="2669407" cy="2427333"/>
          </a:xfrm>
        </p:spPr>
        <p:txBody>
          <a:bodyPr vert="horz" lIns="91440" tIns="45720" rIns="91440" bIns="45720" rtlCol="0" anchor="t">
            <a:normAutofit/>
          </a:bodyPr>
          <a:lstStyle/>
          <a:p>
            <a:pPr defTabSz="914400">
              <a:spcBef>
                <a:spcPts val="1000"/>
              </a:spcBef>
            </a:pPr>
            <a:r>
              <a:rPr lang="en-US" sz="1600">
                <a:ea typeface="+mn-lt"/>
                <a:cs typeface="+mn-lt"/>
              </a:rPr>
              <a:t>Add/Update/Delete + form reset buttons</a:t>
            </a:r>
            <a:endParaRPr lang="en-US"/>
          </a:p>
          <a:p>
            <a:pPr defTabSz="914400">
              <a:spcBef>
                <a:spcPts val="1000"/>
              </a:spcBef>
            </a:pPr>
            <a:r>
              <a:rPr lang="en-US" sz="1600">
                <a:cs typeface="Calibri" panose="020F0502020204030204"/>
              </a:rPr>
              <a:t>Fields are matched and checked for rules</a:t>
            </a:r>
          </a:p>
          <a:p>
            <a:pPr defTabSz="914400">
              <a:spcBef>
                <a:spcPts val="1000"/>
              </a:spcBef>
            </a:pPr>
            <a:r>
              <a:rPr lang="en-US" sz="1600">
                <a:cs typeface="Calibri" panose="020F0502020204030204"/>
              </a:rPr>
              <a:t>Not fully implemented due to API complexity – this is just a visual mockup of how we think it should look</a:t>
            </a:r>
          </a:p>
        </p:txBody>
      </p:sp>
      <p:pic>
        <p:nvPicPr>
          <p:cNvPr id="4" name="Picture 4" descr="Graphical user interface, text, application, email&#10;&#10;Description automatically generated">
            <a:extLst>
              <a:ext uri="{FF2B5EF4-FFF2-40B4-BE49-F238E27FC236}">
                <a16:creationId xmlns:a16="http://schemas.microsoft.com/office/drawing/2014/main" xmlns="" id="{FA5AD3E2-6A22-4B81-A973-7C1E5925C673}"/>
              </a:ext>
            </a:extLst>
          </p:cNvPr>
          <p:cNvPicPr>
            <a:picLocks noChangeAspect="1"/>
          </p:cNvPicPr>
          <p:nvPr/>
        </p:nvPicPr>
        <p:blipFill>
          <a:blip r:embed="rId2"/>
          <a:stretch>
            <a:fillRect/>
          </a:stretch>
        </p:blipFill>
        <p:spPr>
          <a:xfrm>
            <a:off x="4662102" y="1779625"/>
            <a:ext cx="6903723" cy="3175713"/>
          </a:xfrm>
          <a:prstGeom prst="rect">
            <a:avLst/>
          </a:prstGeom>
        </p:spPr>
      </p:pic>
    </p:spTree>
    <p:extLst>
      <p:ext uri="{BB962C8B-B14F-4D97-AF65-F5344CB8AC3E}">
        <p14:creationId xmlns:p14="http://schemas.microsoft.com/office/powerpoint/2010/main" xmlns="" val="25316141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xmlns="" id="{FD073016-B734-483B-8953-5BADEE1451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52951" y="0"/>
            <a:ext cx="6118093"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xmlns="" id="{90A7EAB6-59D3-4325-8DE6-E0CA4009CE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549903" y="1839885"/>
            <a:ext cx="6118095"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3714135" y="832294"/>
            <a:ext cx="6857999" cy="5192552"/>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24100" y="280180"/>
            <a:ext cx="7886700" cy="1325563"/>
          </a:xfrm>
        </p:spPr>
        <p:txBody>
          <a:bodyPr/>
          <a:lstStyle/>
          <a:p>
            <a:r>
              <a:rPr lang="en-US"/>
              <a:t>Calendar Pro</a:t>
            </a:r>
            <a:r>
              <a:rPr lang="en-US">
                <a:solidFill>
                  <a:schemeClr val="bg1"/>
                </a:solidFill>
              </a:rPr>
              <a:t>ject Introduction</a:t>
            </a:r>
          </a:p>
        </p:txBody>
      </p:sp>
      <p:graphicFrame>
        <p:nvGraphicFramePr>
          <p:cNvPr id="5" name="Content Placeholder 2">
            <a:extLst>
              <a:ext uri="{FF2B5EF4-FFF2-40B4-BE49-F238E27FC236}">
                <a16:creationId xmlns:a16="http://schemas.microsoft.com/office/drawing/2014/main" xmlns="" id="{A5DD2EE5-F9F0-4092-9BD4-4E350969C9B5}"/>
              </a:ext>
            </a:extLst>
          </p:cNvPr>
          <p:cNvGraphicFramePr>
            <a:graphicFrameLocks noGrp="1"/>
          </p:cNvGraphicFramePr>
          <p:nvPr>
            <p:ph idx="1"/>
            <p:extLst>
              <p:ext uri="{D42A27DB-BD31-4B8C-83A1-F6EECF244321}">
                <p14:modId xmlns:p14="http://schemas.microsoft.com/office/powerpoint/2010/main" xmlns="" val="1664643264"/>
              </p:ext>
            </p:extLst>
          </p:nvPr>
        </p:nvGraphicFramePr>
        <p:xfrm>
          <a:off x="1981200" y="1371600"/>
          <a:ext cx="82296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5705432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398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60679"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18858" y="2085761"/>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362446"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1911635" y="2767106"/>
            <a:ext cx="2268016" cy="3071906"/>
          </a:xfrm>
        </p:spPr>
        <p:txBody>
          <a:bodyPr vert="horz" lIns="91440" tIns="45720" rIns="91440" bIns="45720" rtlCol="0" anchor="t">
            <a:normAutofit/>
          </a:bodyPr>
          <a:lstStyle/>
          <a:p>
            <a:pPr defTabSz="914400"/>
            <a:r>
              <a:rPr lang="en-US" sz="3500">
                <a:solidFill>
                  <a:srgbClr val="FFFFFF"/>
                </a:solidFill>
              </a:rPr>
              <a:t>Data Model Diagram</a:t>
            </a:r>
          </a:p>
        </p:txBody>
      </p:sp>
      <p:pic>
        <p:nvPicPr>
          <p:cNvPr id="4" name="Content Placeholder 3" descr="Calendar Project Data Model.png"/>
          <p:cNvPicPr>
            <a:picLocks noGrp="1" noChangeAspect="1"/>
          </p:cNvPicPr>
          <p:nvPr>
            <p:ph idx="1"/>
          </p:nvPr>
        </p:nvPicPr>
        <p:blipFill>
          <a:blip r:embed="rId3" cstate="print"/>
          <a:stretch>
            <a:fillRect/>
          </a:stretch>
        </p:blipFill>
        <p:spPr>
          <a:xfrm>
            <a:off x="4900822" y="837658"/>
            <a:ext cx="5419311" cy="5182684"/>
          </a:xfrm>
          <a:prstGeom prst="rect">
            <a:avLst/>
          </a:prstGeom>
        </p:spPr>
      </p:pic>
      <p:pic>
        <p:nvPicPr>
          <p:cNvPr id="2" name="Intro">
            <a:hlinkClick r:id="" action="ppaction://media"/>
            <a:extLst>
              <a:ext uri="{FF2B5EF4-FFF2-40B4-BE49-F238E27FC236}">
                <a16:creationId xmlns:a16="http://schemas.microsoft.com/office/drawing/2014/main" xmlns="" id="{11B87C3D-9488-4D9C-B636-8FAE94D3746A}"/>
              </a:ext>
            </a:extLst>
          </p:cNvPr>
          <p:cNvPicPr>
            <a:picLocks noChangeAspect="1"/>
          </p:cNvPicPr>
          <p:nvPr>
            <a:audioFile r:link="rId1"/>
            <p:extLst>
              <p:ext uri="{DAA4B4D4-6D71-4841-9C94-3DE7FCFB9230}">
                <p14:media xmlns:p14="http://schemas.microsoft.com/office/powerpoint/2010/main" xmlns="" r:embed="rId4"/>
              </p:ext>
            </p:extLst>
          </p:nvPr>
        </p:nvPicPr>
        <p:blipFill>
          <a:blip r:embed="rId5"/>
          <a:stretch>
            <a:fillRect/>
          </a:stretch>
        </p:blipFill>
        <p:spPr>
          <a:xfrm>
            <a:off x="9936564" y="6148950"/>
            <a:ext cx="730250" cy="730250"/>
          </a:xfrm>
          <a:prstGeom prst="rect">
            <a:avLst/>
          </a:prstGeom>
        </p:spPr>
      </p:pic>
    </p:spTree>
    <p:extLst>
      <p:ext uri="{BB962C8B-B14F-4D97-AF65-F5344CB8AC3E}">
        <p14:creationId xmlns:p14="http://schemas.microsoft.com/office/powerpoint/2010/main" xmlns="" val="271432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398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60679"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18858" y="2085761"/>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362446"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2019031" y="2767106"/>
            <a:ext cx="2160621" cy="3071906"/>
          </a:xfrm>
        </p:spPr>
        <p:txBody>
          <a:bodyPr vert="horz" lIns="91440" tIns="45720" rIns="91440" bIns="45720" rtlCol="0" anchor="t">
            <a:normAutofit/>
          </a:bodyPr>
          <a:lstStyle/>
          <a:p>
            <a:pPr defTabSz="914400"/>
            <a:r>
              <a:rPr lang="en-US" sz="3200">
                <a:solidFill>
                  <a:srgbClr val="FFFFFF"/>
                </a:solidFill>
              </a:rPr>
              <a:t>Data Model Description 1of 3</a:t>
            </a:r>
          </a:p>
        </p:txBody>
      </p:sp>
      <p:graphicFrame>
        <p:nvGraphicFramePr>
          <p:cNvPr id="6" name="Content Placeholder 5">
            <a:extLst>
              <a:ext uri="{FF2B5EF4-FFF2-40B4-BE49-F238E27FC236}">
                <a16:creationId xmlns:a16="http://schemas.microsoft.com/office/drawing/2014/main" xmlns="" id="{CCEB935A-E1DC-7E47-A08F-3F0B2B261C52}"/>
              </a:ext>
            </a:extLst>
          </p:cNvPr>
          <p:cNvGraphicFramePr>
            <a:graphicFrameLocks noGrp="1"/>
          </p:cNvGraphicFramePr>
          <p:nvPr>
            <p:ph idx="1"/>
            <p:extLst>
              <p:ext uri="{D42A27DB-BD31-4B8C-83A1-F6EECF244321}">
                <p14:modId xmlns:p14="http://schemas.microsoft.com/office/powerpoint/2010/main" xmlns="" val="4287204593"/>
              </p:ext>
            </p:extLst>
          </p:nvPr>
        </p:nvGraphicFramePr>
        <p:xfrm>
          <a:off x="6050279" y="926650"/>
          <a:ext cx="4180948" cy="5051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Desc1">
            <a:hlinkClick r:id="" action="ppaction://media"/>
            <a:extLst>
              <a:ext uri="{FF2B5EF4-FFF2-40B4-BE49-F238E27FC236}">
                <a16:creationId xmlns:a16="http://schemas.microsoft.com/office/drawing/2014/main" xmlns="" id="{8FB5D822-C7FA-4C78-BAD9-C45E5F593869}"/>
              </a:ext>
            </a:extLst>
          </p:cNvPr>
          <p:cNvPicPr>
            <a:picLocks noChangeAspect="1"/>
          </p:cNvPicPr>
          <p:nvPr>
            <a:audioFile r:link="rId1"/>
            <p:extLst>
              <p:ext uri="{DAA4B4D4-6D71-4841-9C94-3DE7FCFB9230}">
                <p14:media xmlns:p14="http://schemas.microsoft.com/office/powerpoint/2010/main" xmlns="" r:embed="rId8"/>
              </p:ext>
            </p:extLst>
          </p:nvPr>
        </p:nvPicPr>
        <p:blipFill>
          <a:blip r:embed="rId9"/>
          <a:stretch>
            <a:fillRect/>
          </a:stretch>
        </p:blipFill>
        <p:spPr>
          <a:xfrm>
            <a:off x="9937023" y="6148753"/>
            <a:ext cx="730250" cy="730250"/>
          </a:xfrm>
          <a:prstGeom prst="rect">
            <a:avLst/>
          </a:prstGeom>
        </p:spPr>
      </p:pic>
    </p:spTree>
    <p:extLst>
      <p:ext uri="{BB962C8B-B14F-4D97-AF65-F5344CB8AC3E}">
        <p14:creationId xmlns:p14="http://schemas.microsoft.com/office/powerpoint/2010/main" xmlns="" val="196140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398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60679"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18858" y="2085761"/>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362446"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2019031" y="2767106"/>
            <a:ext cx="2160621" cy="3071906"/>
          </a:xfrm>
        </p:spPr>
        <p:txBody>
          <a:bodyPr vert="horz" lIns="91440" tIns="45720" rIns="91440" bIns="45720" rtlCol="0" anchor="t">
            <a:normAutofit/>
          </a:bodyPr>
          <a:lstStyle/>
          <a:p>
            <a:pPr defTabSz="914400"/>
            <a:r>
              <a:rPr lang="en-US" sz="3200">
                <a:solidFill>
                  <a:srgbClr val="FFFFFF"/>
                </a:solidFill>
              </a:rPr>
              <a:t>Data Model Description 2 of 3</a:t>
            </a:r>
          </a:p>
        </p:txBody>
      </p:sp>
      <p:graphicFrame>
        <p:nvGraphicFramePr>
          <p:cNvPr id="6" name="Content Placeholder 5">
            <a:extLst>
              <a:ext uri="{FF2B5EF4-FFF2-40B4-BE49-F238E27FC236}">
                <a16:creationId xmlns:a16="http://schemas.microsoft.com/office/drawing/2014/main" xmlns="" id="{CCEB935A-E1DC-7E47-A08F-3F0B2B261C52}"/>
              </a:ext>
            </a:extLst>
          </p:cNvPr>
          <p:cNvGraphicFramePr>
            <a:graphicFrameLocks noGrp="1"/>
          </p:cNvGraphicFramePr>
          <p:nvPr>
            <p:ph idx="1"/>
            <p:extLst>
              <p:ext uri="{D42A27DB-BD31-4B8C-83A1-F6EECF244321}">
                <p14:modId xmlns:p14="http://schemas.microsoft.com/office/powerpoint/2010/main" xmlns="" val="3926391516"/>
              </p:ext>
            </p:extLst>
          </p:nvPr>
        </p:nvGraphicFramePr>
        <p:xfrm>
          <a:off x="6050279" y="926650"/>
          <a:ext cx="4180948" cy="5051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Desc2">
            <a:hlinkClick r:id="" action="ppaction://media"/>
            <a:extLst>
              <a:ext uri="{FF2B5EF4-FFF2-40B4-BE49-F238E27FC236}">
                <a16:creationId xmlns:a16="http://schemas.microsoft.com/office/drawing/2014/main" xmlns="" id="{A08AF75E-5C9B-40BF-9931-3869801625AD}"/>
              </a:ext>
            </a:extLst>
          </p:cNvPr>
          <p:cNvPicPr>
            <a:picLocks noChangeAspect="1"/>
          </p:cNvPicPr>
          <p:nvPr>
            <a:audioFile r:link="rId1"/>
            <p:extLst>
              <p:ext uri="{DAA4B4D4-6D71-4841-9C94-3DE7FCFB9230}">
                <p14:media xmlns:p14="http://schemas.microsoft.com/office/powerpoint/2010/main" xmlns="" r:embed="rId8"/>
              </p:ext>
            </p:extLst>
          </p:nvPr>
        </p:nvPicPr>
        <p:blipFill>
          <a:blip r:embed="rId9"/>
          <a:stretch>
            <a:fillRect/>
          </a:stretch>
        </p:blipFill>
        <p:spPr>
          <a:xfrm>
            <a:off x="9937285" y="6131435"/>
            <a:ext cx="730250" cy="730250"/>
          </a:xfrm>
          <a:prstGeom prst="rect">
            <a:avLst/>
          </a:prstGeom>
        </p:spPr>
      </p:pic>
    </p:spTree>
    <p:extLst>
      <p:ext uri="{BB962C8B-B14F-4D97-AF65-F5344CB8AC3E}">
        <p14:creationId xmlns:p14="http://schemas.microsoft.com/office/powerpoint/2010/main" xmlns="" val="322490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398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60679"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18858" y="2085761"/>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362446"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2019031" y="2767106"/>
            <a:ext cx="2160621" cy="3071906"/>
          </a:xfrm>
        </p:spPr>
        <p:txBody>
          <a:bodyPr vert="horz" lIns="91440" tIns="45720" rIns="91440" bIns="45720" rtlCol="0" anchor="t">
            <a:normAutofit/>
          </a:bodyPr>
          <a:lstStyle/>
          <a:p>
            <a:pPr defTabSz="914400"/>
            <a:r>
              <a:rPr lang="en-US" sz="3200">
                <a:solidFill>
                  <a:srgbClr val="FFFFFF"/>
                </a:solidFill>
              </a:rPr>
              <a:t>Data Model Description 3 of 3</a:t>
            </a:r>
          </a:p>
        </p:txBody>
      </p:sp>
      <p:graphicFrame>
        <p:nvGraphicFramePr>
          <p:cNvPr id="6" name="Content Placeholder 5">
            <a:extLst>
              <a:ext uri="{FF2B5EF4-FFF2-40B4-BE49-F238E27FC236}">
                <a16:creationId xmlns:a16="http://schemas.microsoft.com/office/drawing/2014/main" xmlns="" id="{CCEB935A-E1DC-7E47-A08F-3F0B2B261C52}"/>
              </a:ext>
            </a:extLst>
          </p:cNvPr>
          <p:cNvGraphicFramePr>
            <a:graphicFrameLocks noGrp="1"/>
          </p:cNvGraphicFramePr>
          <p:nvPr>
            <p:ph idx="1"/>
            <p:extLst>
              <p:ext uri="{D42A27DB-BD31-4B8C-83A1-F6EECF244321}">
                <p14:modId xmlns:p14="http://schemas.microsoft.com/office/powerpoint/2010/main" xmlns="" val="8070234"/>
              </p:ext>
            </p:extLst>
          </p:nvPr>
        </p:nvGraphicFramePr>
        <p:xfrm>
          <a:off x="6050279" y="926650"/>
          <a:ext cx="4180948" cy="5051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Desc3">
            <a:hlinkClick r:id="" action="ppaction://media"/>
            <a:extLst>
              <a:ext uri="{FF2B5EF4-FFF2-40B4-BE49-F238E27FC236}">
                <a16:creationId xmlns:a16="http://schemas.microsoft.com/office/drawing/2014/main" xmlns="" id="{91FAF714-8B24-4B92-B206-00B7692E3852}"/>
              </a:ext>
            </a:extLst>
          </p:cNvPr>
          <p:cNvPicPr>
            <a:picLocks noChangeAspect="1"/>
          </p:cNvPicPr>
          <p:nvPr>
            <a:audioFile r:link="rId1"/>
            <p:extLst>
              <p:ext uri="{DAA4B4D4-6D71-4841-9C94-3DE7FCFB9230}">
                <p14:media xmlns:p14="http://schemas.microsoft.com/office/powerpoint/2010/main" xmlns="" r:embed="rId8"/>
              </p:ext>
            </p:extLst>
          </p:nvPr>
        </p:nvPicPr>
        <p:blipFill>
          <a:blip r:embed="rId9"/>
          <a:stretch>
            <a:fillRect/>
          </a:stretch>
        </p:blipFill>
        <p:spPr>
          <a:xfrm>
            <a:off x="9936695" y="6148753"/>
            <a:ext cx="730250" cy="730250"/>
          </a:xfrm>
          <a:prstGeom prst="rect">
            <a:avLst/>
          </a:prstGeom>
        </p:spPr>
      </p:pic>
    </p:spTree>
    <p:extLst>
      <p:ext uri="{BB962C8B-B14F-4D97-AF65-F5344CB8AC3E}">
        <p14:creationId xmlns:p14="http://schemas.microsoft.com/office/powerpoint/2010/main" xmlns="" val="71322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FD073016-B734-483B-8953-5BADEE1451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52951" y="0"/>
            <a:ext cx="6118093"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90A7EAB6-59D3-4325-8DE6-E0CA4009CE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549903" y="1839885"/>
            <a:ext cx="6118095"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3714135" y="832294"/>
            <a:ext cx="6857999" cy="5192552"/>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2959102" y="365126"/>
            <a:ext cx="7080249" cy="1325563"/>
          </a:xfrm>
        </p:spPr>
        <p:txBody>
          <a:bodyPr>
            <a:normAutofit/>
          </a:bodyPr>
          <a:lstStyle/>
          <a:p>
            <a:r>
              <a:rPr lang="en-US" sz="4700"/>
              <a:t>Object</a:t>
            </a:r>
            <a:r>
              <a:rPr lang="en-US" sz="4700">
                <a:solidFill>
                  <a:schemeClr val="bg1"/>
                </a:solidFill>
              </a:rPr>
              <a:t>ives</a:t>
            </a:r>
          </a:p>
        </p:txBody>
      </p:sp>
      <p:graphicFrame>
        <p:nvGraphicFramePr>
          <p:cNvPr id="7" name="Content Placeholder 1">
            <a:extLst>
              <a:ext uri="{FF2B5EF4-FFF2-40B4-BE49-F238E27FC236}">
                <a16:creationId xmlns:a16="http://schemas.microsoft.com/office/drawing/2014/main" xmlns="" id="{EE53A029-F935-4F7A-BF99-B45F1304AC92}"/>
              </a:ext>
            </a:extLst>
          </p:cNvPr>
          <p:cNvGraphicFramePr>
            <a:graphicFrameLocks noGrp="1"/>
          </p:cNvGraphicFramePr>
          <p:nvPr>
            <p:ph idx="1"/>
            <p:extLst>
              <p:ext uri="{D42A27DB-BD31-4B8C-83A1-F6EECF244321}">
                <p14:modId xmlns:p14="http://schemas.microsoft.com/office/powerpoint/2010/main" xmlns="" val="3110306709"/>
              </p:ext>
            </p:extLst>
          </p:nvPr>
        </p:nvGraphicFramePr>
        <p:xfrm>
          <a:off x="2152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Audio Recording Apr 7, 2021 at 7:49:27 PM" descr="Audio Recording Apr 7, 2021 at 7:49:27 PM">
            <a:hlinkClick r:id="" action="ppaction://media"/>
            <a:extLst>
              <a:ext uri="{FF2B5EF4-FFF2-40B4-BE49-F238E27FC236}">
                <a16:creationId xmlns:a16="http://schemas.microsoft.com/office/drawing/2014/main" xmlns="" id="{8EA0DB30-B9B3-5D43-A378-C54D27EBF379}"/>
              </a:ext>
            </a:extLst>
          </p:cNvPr>
          <p:cNvPicPr>
            <a:picLocks noChangeAspect="1"/>
          </p:cNvPicPr>
          <p:nvPr>
            <a:audioFile r:link="rId1"/>
            <p:extLst>
              <p:ext uri="{DAA4B4D4-6D71-4841-9C94-3DE7FCFB9230}">
                <p14:media xmlns:p14="http://schemas.microsoft.com/office/powerpoint/2010/main" xmlns="" r:embed="rId8"/>
              </p:ext>
            </p:extLst>
          </p:nvPr>
        </p:nvPicPr>
        <p:blipFill>
          <a:blip r:embed="rId9"/>
          <a:stretch>
            <a:fillRect/>
          </a:stretch>
        </p:blipFill>
        <p:spPr>
          <a:xfrm>
            <a:off x="10094770" y="6313442"/>
            <a:ext cx="545670" cy="545670"/>
          </a:xfrm>
          <a:prstGeom prst="rect">
            <a:avLst/>
          </a:prstGeom>
        </p:spPr>
      </p:pic>
    </p:spTree>
    <p:extLst>
      <p:ext uri="{BB962C8B-B14F-4D97-AF65-F5344CB8AC3E}">
        <p14:creationId xmlns:p14="http://schemas.microsoft.com/office/powerpoint/2010/main" xmlns="" val="25936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xmlns="" id="{BACC6370-2D7E-4714-9D71-7542949D7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xmlns="" id="{F68B3F68-107C-434F-AA38-110D5EA91B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524002" y="1"/>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xmlns="" id="{AAD0DBB9-1A4B-4391-81D4-CB19F9AB91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586114" y="1"/>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xmlns="" id="{063BBA22-50EA-4C4D-BE05-F1CE4E63AA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5010647"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61674" y="348865"/>
            <a:ext cx="7288583" cy="1576446"/>
          </a:xfrm>
        </p:spPr>
        <p:txBody>
          <a:bodyPr anchor="ctr">
            <a:normAutofit/>
          </a:bodyPr>
          <a:lstStyle/>
          <a:p>
            <a:r>
              <a:rPr lang="en-US" sz="3500">
                <a:solidFill>
                  <a:srgbClr val="FFFFFF"/>
                </a:solidFill>
              </a:rPr>
              <a:t>Technologies Used</a:t>
            </a:r>
          </a:p>
        </p:txBody>
      </p:sp>
      <p:graphicFrame>
        <p:nvGraphicFramePr>
          <p:cNvPr id="5" name="Content Placeholder 2">
            <a:extLst>
              <a:ext uri="{FF2B5EF4-FFF2-40B4-BE49-F238E27FC236}">
                <a16:creationId xmlns:a16="http://schemas.microsoft.com/office/drawing/2014/main" xmlns="" id="{4B9B70E0-7A4E-4F69-A87B-C619A5CFAB7A}"/>
              </a:ext>
            </a:extLst>
          </p:cNvPr>
          <p:cNvGraphicFramePr>
            <a:graphicFrameLocks noGrp="1"/>
          </p:cNvGraphicFramePr>
          <p:nvPr>
            <p:ph idx="1"/>
            <p:extLst>
              <p:ext uri="{D42A27DB-BD31-4B8C-83A1-F6EECF244321}">
                <p14:modId xmlns:p14="http://schemas.microsoft.com/office/powerpoint/2010/main" xmlns="" val="1980945918"/>
              </p:ext>
            </p:extLst>
          </p:nvPr>
        </p:nvGraphicFramePr>
        <p:xfrm>
          <a:off x="2007043" y="2615980"/>
          <a:ext cx="8195871"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Audio Recording Apr 7, 2021 at 7:54:14 PM" descr="Audio Recording Apr 7, 2021 at 7:54:14 PM">
            <a:hlinkClick r:id="" action="ppaction://media"/>
            <a:extLst>
              <a:ext uri="{FF2B5EF4-FFF2-40B4-BE49-F238E27FC236}">
                <a16:creationId xmlns:a16="http://schemas.microsoft.com/office/drawing/2014/main" xmlns="" id="{BBF6F420-6B88-1E48-ABCD-C774324331C4}"/>
              </a:ext>
            </a:extLst>
          </p:cNvPr>
          <p:cNvPicPr>
            <a:picLocks noChangeAspect="1"/>
          </p:cNvPicPr>
          <p:nvPr>
            <a:audioFile r:link="rId1"/>
            <p:extLst>
              <p:ext uri="{DAA4B4D4-6D71-4841-9C94-3DE7FCFB9230}">
                <p14:media xmlns:p14="http://schemas.microsoft.com/office/powerpoint/2010/main" xmlns="" r:embed="rId8"/>
              </p:ext>
            </p:extLst>
          </p:nvPr>
        </p:nvPicPr>
        <p:blipFill>
          <a:blip r:embed="rId9"/>
          <a:stretch>
            <a:fillRect/>
          </a:stretch>
        </p:blipFill>
        <p:spPr>
          <a:xfrm>
            <a:off x="10162810" y="6348823"/>
            <a:ext cx="506984" cy="506984"/>
          </a:xfrm>
          <a:prstGeom prst="rect">
            <a:avLst/>
          </a:prstGeom>
        </p:spPr>
      </p:pic>
    </p:spTree>
    <p:extLst>
      <p:ext uri="{BB962C8B-B14F-4D97-AF65-F5344CB8AC3E}">
        <p14:creationId xmlns:p14="http://schemas.microsoft.com/office/powerpoint/2010/main" xmlns="" val="271101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028700" y="1967266"/>
            <a:ext cx="2628900" cy="2547257"/>
          </a:xfrm>
          <a:noFill/>
        </p:spPr>
        <p:txBody>
          <a:bodyPr vert="horz" lIns="91440" tIns="45720" rIns="91440" bIns="45720" rtlCol="0" anchor="ctr">
            <a:normAutofit/>
          </a:bodyPr>
          <a:lstStyle/>
          <a:p>
            <a:pPr algn="ctr" defTabSz="914400"/>
            <a:r>
              <a:rPr lang="en-US" sz="3600" kern="1200">
                <a:solidFill>
                  <a:srgbClr val="FFFFFF"/>
                </a:solidFill>
                <a:latin typeface="+mj-lt"/>
                <a:ea typeface="+mj-ea"/>
                <a:cs typeface="+mj-cs"/>
              </a:rPr>
              <a:t>Overview Diagram</a:t>
            </a:r>
          </a:p>
        </p:txBody>
      </p:sp>
      <p:pic>
        <p:nvPicPr>
          <p:cNvPr id="7" name="Picture 7" descr="Diagram&#10;&#10;Description automatically generated">
            <a:extLst>
              <a:ext uri="{FF2B5EF4-FFF2-40B4-BE49-F238E27FC236}">
                <a16:creationId xmlns:a16="http://schemas.microsoft.com/office/drawing/2014/main" xmlns="" id="{AFB0CC85-BFE6-4AEF-8FAF-82BCF0C78F78}"/>
              </a:ext>
            </a:extLst>
          </p:cNvPr>
          <p:cNvPicPr>
            <a:picLocks noGrp="1" noChangeAspect="1"/>
          </p:cNvPicPr>
          <p:nvPr>
            <p:ph idx="1"/>
          </p:nvPr>
        </p:nvPicPr>
        <p:blipFill>
          <a:blip r:embed="rId2"/>
          <a:stretch>
            <a:fillRect/>
          </a:stretch>
        </p:blipFill>
        <p:spPr>
          <a:xfrm>
            <a:off x="4777316" y="1325818"/>
            <a:ext cx="6780700" cy="4204034"/>
          </a:xfrm>
          <a:prstGeom prst="rect">
            <a:avLst/>
          </a:prstGeom>
        </p:spPr>
      </p:pic>
    </p:spTree>
    <p:extLst>
      <p:ext uri="{BB962C8B-B14F-4D97-AF65-F5344CB8AC3E}">
        <p14:creationId xmlns:p14="http://schemas.microsoft.com/office/powerpoint/2010/main" xmlns="" val="1268640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defTabSz="914400"/>
            <a:r>
              <a:rPr lang="en-US" sz="3600" kern="1200">
                <a:solidFill>
                  <a:srgbClr val="FFFFFF"/>
                </a:solidFill>
                <a:latin typeface="+mj-lt"/>
                <a:ea typeface="+mj-ea"/>
                <a:cs typeface="+mj-cs"/>
              </a:rPr>
              <a:t>Initial Website Look</a:t>
            </a:r>
          </a:p>
        </p:txBody>
      </p:sp>
      <p:pic>
        <p:nvPicPr>
          <p:cNvPr id="5" name="Picture 6" descr="Graphical user interface, text, application&#10;&#10;Description automatically generated">
            <a:extLst>
              <a:ext uri="{FF2B5EF4-FFF2-40B4-BE49-F238E27FC236}">
                <a16:creationId xmlns:a16="http://schemas.microsoft.com/office/drawing/2014/main" xmlns="" id="{8B85221B-2D7C-45B6-9150-0C332FA9C1AE}"/>
              </a:ext>
            </a:extLst>
          </p:cNvPr>
          <p:cNvPicPr>
            <a:picLocks noGrp="1" noChangeAspect="1"/>
          </p:cNvPicPr>
          <p:nvPr>
            <p:ph idx="1"/>
          </p:nvPr>
        </p:nvPicPr>
        <p:blipFill>
          <a:blip r:embed="rId2"/>
          <a:stretch>
            <a:fillRect/>
          </a:stretch>
        </p:blipFill>
        <p:spPr>
          <a:xfrm>
            <a:off x="4777316" y="968028"/>
            <a:ext cx="6780700" cy="4919614"/>
          </a:xfrm>
          <a:prstGeom prst="rect">
            <a:avLst/>
          </a:prstGeom>
        </p:spPr>
      </p:pic>
    </p:spTree>
    <p:extLst>
      <p:ext uri="{BB962C8B-B14F-4D97-AF65-F5344CB8AC3E}">
        <p14:creationId xmlns:p14="http://schemas.microsoft.com/office/powerpoint/2010/main" xmlns="" val="42511879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defTabSz="914400"/>
            <a:r>
              <a:rPr lang="en-US" sz="3600">
                <a:solidFill>
                  <a:srgbClr val="FFFFFF"/>
                </a:solidFill>
                <a:ea typeface="+mj-lt"/>
                <a:cs typeface="+mj-lt"/>
              </a:rPr>
              <a:t>Account Registration</a:t>
            </a:r>
            <a:r>
              <a:rPr lang="en-US" sz="3600" kern="1200">
                <a:solidFill>
                  <a:srgbClr val="FFFFFF"/>
                </a:solidFill>
                <a:ea typeface="+mj-lt"/>
                <a:cs typeface="+mj-lt"/>
              </a:rPr>
              <a:t> Page</a:t>
            </a:r>
            <a:endParaRPr lang="en-US">
              <a:ea typeface="+mj-lt"/>
              <a:cs typeface="+mj-lt"/>
            </a:endParaRPr>
          </a:p>
        </p:txBody>
      </p:sp>
      <p:pic>
        <p:nvPicPr>
          <p:cNvPr id="5" name="Picture 6" descr="Graphical user interface, text, application, email&#10;&#10;Description automatically generated">
            <a:extLst>
              <a:ext uri="{FF2B5EF4-FFF2-40B4-BE49-F238E27FC236}">
                <a16:creationId xmlns:a16="http://schemas.microsoft.com/office/drawing/2014/main" xmlns="" id="{5CDFF9DD-DB5D-4AA5-868F-30FFDBBB872A}"/>
              </a:ext>
            </a:extLst>
          </p:cNvPr>
          <p:cNvPicPr>
            <a:picLocks noGrp="1" noChangeAspect="1"/>
          </p:cNvPicPr>
          <p:nvPr>
            <p:ph idx="1"/>
          </p:nvPr>
        </p:nvPicPr>
        <p:blipFill>
          <a:blip r:embed="rId2"/>
          <a:stretch>
            <a:fillRect/>
          </a:stretch>
        </p:blipFill>
        <p:spPr>
          <a:xfrm>
            <a:off x="4777316" y="1376674"/>
            <a:ext cx="6780700" cy="4102323"/>
          </a:xfrm>
          <a:prstGeom prst="rect">
            <a:avLst/>
          </a:prstGeom>
        </p:spPr>
      </p:pic>
    </p:spTree>
    <p:extLst>
      <p:ext uri="{BB962C8B-B14F-4D97-AF65-F5344CB8AC3E}">
        <p14:creationId xmlns:p14="http://schemas.microsoft.com/office/powerpoint/2010/main" xmlns="" val="4891045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defTabSz="914400"/>
            <a:r>
              <a:rPr lang="en-US" sz="3600" kern="1200">
                <a:solidFill>
                  <a:srgbClr val="FFFFFF"/>
                </a:solidFill>
                <a:latin typeface="+mj-lt"/>
                <a:ea typeface="+mj-ea"/>
                <a:cs typeface="+mj-cs"/>
              </a:rPr>
              <a:t>Password Reset Page</a:t>
            </a:r>
          </a:p>
        </p:txBody>
      </p:sp>
      <p:pic>
        <p:nvPicPr>
          <p:cNvPr id="9" name="Picture 9" descr="Graphical user interface, text, application, email&#10;&#10;Description automatically generated">
            <a:extLst>
              <a:ext uri="{FF2B5EF4-FFF2-40B4-BE49-F238E27FC236}">
                <a16:creationId xmlns:a16="http://schemas.microsoft.com/office/drawing/2014/main" xmlns="" id="{433F9ACC-4556-4A91-AB79-0A9FF1034FB6}"/>
              </a:ext>
            </a:extLst>
          </p:cNvPr>
          <p:cNvPicPr>
            <a:picLocks noGrp="1" noChangeAspect="1"/>
          </p:cNvPicPr>
          <p:nvPr>
            <p:ph idx="1"/>
          </p:nvPr>
        </p:nvPicPr>
        <p:blipFill>
          <a:blip r:embed="rId2"/>
          <a:stretch>
            <a:fillRect/>
          </a:stretch>
        </p:blipFill>
        <p:spPr>
          <a:xfrm>
            <a:off x="4777316" y="1565173"/>
            <a:ext cx="6780700" cy="3725324"/>
          </a:xfrm>
          <a:prstGeom prst="rect">
            <a:avLst/>
          </a:prstGeom>
        </p:spPr>
      </p:pic>
    </p:spTree>
    <p:extLst>
      <p:ext uri="{BB962C8B-B14F-4D97-AF65-F5344CB8AC3E}">
        <p14:creationId xmlns:p14="http://schemas.microsoft.com/office/powerpoint/2010/main" xmlns="" val="41172914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966952" y="1204108"/>
            <a:ext cx="2669406" cy="1781175"/>
          </a:xfrm>
        </p:spPr>
        <p:txBody>
          <a:bodyPr vert="horz" lIns="91440" tIns="45720" rIns="91440" bIns="45720" rtlCol="0">
            <a:normAutofit/>
          </a:bodyPr>
          <a:lstStyle/>
          <a:p>
            <a:pPr defTabSz="914400"/>
            <a:r>
              <a:rPr lang="en-US" sz="3200" kern="1200">
                <a:solidFill>
                  <a:srgbClr val="FFFFFF"/>
                </a:solidFill>
                <a:latin typeface="+mj-lt"/>
                <a:ea typeface="+mj-ea"/>
                <a:cs typeface="+mj-cs"/>
              </a:rPr>
              <a:t>Login Protected Page In Use</a:t>
            </a:r>
          </a:p>
        </p:txBody>
      </p:sp>
      <p:sp>
        <p:nvSpPr>
          <p:cNvPr id="88" name="Content Placeholder 87">
            <a:extLst>
              <a:ext uri="{FF2B5EF4-FFF2-40B4-BE49-F238E27FC236}">
                <a16:creationId xmlns:a16="http://schemas.microsoft.com/office/drawing/2014/main" xmlns="" id="{977063BA-CFE7-445C-92F6-5AB7C5AB8B8B}"/>
              </a:ext>
            </a:extLst>
          </p:cNvPr>
          <p:cNvSpPr>
            <a:spLocks noGrp="1"/>
          </p:cNvSpPr>
          <p:nvPr>
            <p:ph idx="1"/>
          </p:nvPr>
        </p:nvSpPr>
        <p:spPr>
          <a:xfrm>
            <a:off x="966951" y="3355130"/>
            <a:ext cx="2669407" cy="2427333"/>
          </a:xfrm>
        </p:spPr>
        <p:txBody>
          <a:bodyPr vert="horz" lIns="91440" tIns="45720" rIns="91440" bIns="45720" rtlCol="0" anchor="t">
            <a:normAutofit/>
          </a:bodyPr>
          <a:lstStyle/>
          <a:p>
            <a:r>
              <a:rPr lang="en-US" sz="1600">
                <a:cs typeface="Calibri"/>
              </a:rPr>
              <a:t>Special message shown confirming a valid Administrator login (mostly to speed up testing)</a:t>
            </a:r>
          </a:p>
          <a:p>
            <a:r>
              <a:rPr lang="en-US" sz="1600">
                <a:cs typeface="Calibri"/>
              </a:rPr>
              <a:t>Not shown for a User login</a:t>
            </a:r>
            <a:endParaRPr lang="en-US" sz="1600" dirty="0">
              <a:cs typeface="Calibri"/>
            </a:endParaRPr>
          </a:p>
        </p:txBody>
      </p:sp>
      <p:pic>
        <p:nvPicPr>
          <p:cNvPr id="7" name="Picture 7" descr="Graphical user interface, text, application, email&#10;&#10;Description automatically generated">
            <a:extLst>
              <a:ext uri="{FF2B5EF4-FFF2-40B4-BE49-F238E27FC236}">
                <a16:creationId xmlns:a16="http://schemas.microsoft.com/office/drawing/2014/main" xmlns="" id="{EF0968F7-C7AA-4F29-AA4B-BA14F943A8F5}"/>
              </a:ext>
            </a:extLst>
          </p:cNvPr>
          <p:cNvPicPr>
            <a:picLocks noChangeAspect="1"/>
          </p:cNvPicPr>
          <p:nvPr/>
        </p:nvPicPr>
        <p:blipFill>
          <a:blip r:embed="rId2"/>
          <a:stretch>
            <a:fillRect/>
          </a:stretch>
        </p:blipFill>
        <p:spPr>
          <a:xfrm>
            <a:off x="5157304" y="952500"/>
            <a:ext cx="5913319" cy="4829963"/>
          </a:xfrm>
          <a:prstGeom prst="rect">
            <a:avLst/>
          </a:prstGeom>
        </p:spPr>
      </p:pic>
    </p:spTree>
    <p:extLst>
      <p:ext uri="{BB962C8B-B14F-4D97-AF65-F5344CB8AC3E}">
        <p14:creationId xmlns:p14="http://schemas.microsoft.com/office/powerpoint/2010/main" xmlns="" val="28255641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xmlns=""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1067</Words>
  <Application>Microsoft Office PowerPoint</Application>
  <PresentationFormat>Custom</PresentationFormat>
  <Paragraphs>85</Paragraphs>
  <Slides>23</Slides>
  <Notes>0</Notes>
  <HiddenSlides>0</HiddenSlides>
  <MMClips>6</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SavonVTI</vt:lpstr>
      <vt:lpstr>Office Theme</vt:lpstr>
      <vt:lpstr>Calendar Project Team 9</vt:lpstr>
      <vt:lpstr>Calendar Project Introduction</vt:lpstr>
      <vt:lpstr>Objectives</vt:lpstr>
      <vt:lpstr>Technologies Used</vt:lpstr>
      <vt:lpstr>Overview Diagram</vt:lpstr>
      <vt:lpstr>Initial Website Look</vt:lpstr>
      <vt:lpstr>Account Registration Page</vt:lpstr>
      <vt:lpstr>Password Reset Page</vt:lpstr>
      <vt:lpstr>Login Protected Page In Use</vt:lpstr>
      <vt:lpstr>Admin Part Functions Page (Appointment Types)</vt:lpstr>
      <vt:lpstr>Admin Part Functions Page (Create Appointments)</vt:lpstr>
      <vt:lpstr>Admin Part Functions Page (Create Appointments)</vt:lpstr>
      <vt:lpstr>Admin Part Functions Page (Times Available)</vt:lpstr>
      <vt:lpstr>Admin Part Functions Page (Times Available)</vt:lpstr>
      <vt:lpstr>User Part Page (Appointment Types)</vt:lpstr>
      <vt:lpstr>User Part Page (Ask Admin)</vt:lpstr>
      <vt:lpstr>User Part Page (View Calendar)</vt:lpstr>
      <vt:lpstr>User Part Page (Approve Appointments)</vt:lpstr>
      <vt:lpstr>User Part Page (Zoom Setup)</vt:lpstr>
      <vt:lpstr>Data Model Diagram</vt:lpstr>
      <vt:lpstr>Data Model Description 1of 3</vt:lpstr>
      <vt:lpstr>Data Model Description 2 of 3</vt:lpstr>
      <vt:lpstr>Data Model Description 3 of 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Becvar, Katlyn</dc:creator>
  <cp:lastModifiedBy>ST</cp:lastModifiedBy>
  <cp:revision>66</cp:revision>
  <dcterms:created xsi:type="dcterms:W3CDTF">2021-04-21T21:30:19Z</dcterms:created>
  <dcterms:modified xsi:type="dcterms:W3CDTF">2021-04-27T03:01:17Z</dcterms:modified>
</cp:coreProperties>
</file>